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7"/>
  </p:notesMasterIdLst>
  <p:sldIdLst>
    <p:sldId id="289" r:id="rId2"/>
    <p:sldId id="256" r:id="rId3"/>
    <p:sldId id="259" r:id="rId4"/>
    <p:sldId id="261" r:id="rId5"/>
    <p:sldId id="313" r:id="rId6"/>
    <p:sldId id="258" r:id="rId7"/>
    <p:sldId id="318" r:id="rId8"/>
    <p:sldId id="266" r:id="rId9"/>
    <p:sldId id="312" r:id="rId10"/>
    <p:sldId id="314" r:id="rId11"/>
    <p:sldId id="315" r:id="rId12"/>
    <p:sldId id="319" r:id="rId13"/>
    <p:sldId id="277" r:id="rId14"/>
    <p:sldId id="257" r:id="rId15"/>
    <p:sldId id="320" r:id="rId16"/>
    <p:sldId id="265" r:id="rId17"/>
    <p:sldId id="267" r:id="rId18"/>
    <p:sldId id="316" r:id="rId19"/>
    <p:sldId id="260" r:id="rId20"/>
    <p:sldId id="298" r:id="rId21"/>
    <p:sldId id="321" r:id="rId22"/>
    <p:sldId id="272" r:id="rId23"/>
    <p:sldId id="296" r:id="rId24"/>
    <p:sldId id="317" r:id="rId25"/>
    <p:sldId id="291" r:id="rId26"/>
  </p:sldIdLst>
  <p:sldSz cx="9144000" cy="5143500" type="screen16x9"/>
  <p:notesSz cx="6858000" cy="9144000"/>
  <p:embeddedFontLst>
    <p:embeddedFont>
      <p:font typeface="Inter" panose="020B0604020202020204" charset="0"/>
      <p:regular r:id="rId28"/>
      <p:bold r:id="rId29"/>
      <p:italic r:id="rId30"/>
      <p:boldItalic r:id="rId31"/>
    </p:embeddedFont>
    <p:embeddedFont>
      <p:font typeface="Inter Black" panose="020B0604020202020204" charset="0"/>
      <p:bold r:id="rId32"/>
      <p:boldItalic r:id="rId33"/>
    </p:embeddedFont>
    <p:embeddedFont>
      <p:font typeface="Inter SemiBold" panose="020B0604020202020204"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
      <p:font typeface="Ubuntu" panose="020B0504030602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A4173F-F760-4C5A-BE0C-62C28A572AF1}">
  <a:tblStyle styleId="{78A4173F-F760-4C5A-BE0C-62C28A572A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116" d="100"/>
          <a:sy n="116" d="100"/>
        </p:scale>
        <p:origin x="31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373739436426E-2"/>
          <c:y val="4.0255916497247142E-2"/>
          <c:w val="0.88154992484342531"/>
          <c:h val="0.81249496686252931"/>
        </c:manualLayout>
      </c:layout>
      <c:barChart>
        <c:barDir val="col"/>
        <c:grouping val="clustered"/>
        <c:varyColors val="0"/>
        <c:ser>
          <c:idx val="0"/>
          <c:order val="0"/>
          <c:tx>
            <c:strRef>
              <c:f>Sheet1!$B$1</c:f>
              <c:strCache>
                <c:ptCount val="1"/>
                <c:pt idx="0">
                  <c:v>Pasii</c:v>
                </c:pt>
              </c:strCache>
            </c:strRef>
          </c:tx>
          <c:spPr>
            <a:solidFill>
              <a:schemeClr val="accent6">
                <a:lumMod val="60000"/>
                <a:lumOff val="40000"/>
              </a:schemeClr>
            </a:solidFill>
            <a:ln w="19050">
              <a:solidFill>
                <a:schemeClr val="tx1"/>
              </a:solidFill>
            </a:ln>
            <a:effectLst/>
          </c:spPr>
          <c:invertIfNegative val="0"/>
          <c:cat>
            <c:strRef>
              <c:f>Sheet1!$A$2:$A$5</c:f>
              <c:strCache>
                <c:ptCount val="4"/>
                <c:pt idx="0">
                  <c:v>Prima ora</c:v>
                </c:pt>
                <c:pt idx="1">
                  <c:v>A doua ora</c:v>
                </c:pt>
                <c:pt idx="2">
                  <c:v>A treia ora</c:v>
                </c:pt>
                <c:pt idx="3">
                  <c:v>A patra ora</c:v>
                </c:pt>
              </c:strCache>
            </c:strRef>
          </c:cat>
          <c:val>
            <c:numRef>
              <c:f>Sheet1!$B$2:$B$5</c:f>
              <c:numCache>
                <c:formatCode>#,##0</c:formatCode>
                <c:ptCount val="4"/>
                <c:pt idx="0">
                  <c:v>4777</c:v>
                </c:pt>
                <c:pt idx="1">
                  <c:v>3572</c:v>
                </c:pt>
                <c:pt idx="2">
                  <c:v>2583</c:v>
                </c:pt>
                <c:pt idx="3">
                  <c:v>4815</c:v>
                </c:pt>
              </c:numCache>
            </c:numRef>
          </c:val>
          <c:extLst>
            <c:ext xmlns:c16="http://schemas.microsoft.com/office/drawing/2014/chart" uri="{C3380CC4-5D6E-409C-BE32-E72D297353CC}">
              <c16:uniqueId val="{00000000-B559-48EB-BCD0-C5885BB99E4E}"/>
            </c:ext>
          </c:extLst>
        </c:ser>
        <c:ser>
          <c:idx val="1"/>
          <c:order val="1"/>
          <c:tx>
            <c:strRef>
              <c:f>Sheet1!$C$1</c:f>
              <c:strCache>
                <c:ptCount val="1"/>
                <c:pt idx="0">
                  <c:v>Caloriile</c:v>
                </c:pt>
              </c:strCache>
            </c:strRef>
          </c:tx>
          <c:spPr>
            <a:solidFill>
              <a:srgbClr val="FF33CC"/>
            </a:solidFill>
            <a:ln w="12700">
              <a:solidFill>
                <a:schemeClr val="tx1"/>
              </a:solidFill>
            </a:ln>
            <a:effectLst/>
          </c:spPr>
          <c:invertIfNegative val="0"/>
          <c:cat>
            <c:strRef>
              <c:f>Sheet1!$A$2:$A$5</c:f>
              <c:strCache>
                <c:ptCount val="4"/>
                <c:pt idx="0">
                  <c:v>Prima ora</c:v>
                </c:pt>
                <c:pt idx="1">
                  <c:v>A doua ora</c:v>
                </c:pt>
                <c:pt idx="2">
                  <c:v>A treia ora</c:v>
                </c:pt>
                <c:pt idx="3">
                  <c:v>A patra ora</c:v>
                </c:pt>
              </c:strCache>
            </c:strRef>
          </c:cat>
          <c:val>
            <c:numRef>
              <c:f>Sheet1!$C$2:$C$5</c:f>
              <c:numCache>
                <c:formatCode>General</c:formatCode>
                <c:ptCount val="4"/>
                <c:pt idx="0">
                  <c:v>720</c:v>
                </c:pt>
                <c:pt idx="1">
                  <c:v>612</c:v>
                </c:pt>
                <c:pt idx="2">
                  <c:v>492</c:v>
                </c:pt>
                <c:pt idx="3">
                  <c:v>693</c:v>
                </c:pt>
              </c:numCache>
            </c:numRef>
          </c:val>
          <c:extLst>
            <c:ext xmlns:c16="http://schemas.microsoft.com/office/drawing/2014/chart" uri="{C3380CC4-5D6E-409C-BE32-E72D297353CC}">
              <c16:uniqueId val="{00000001-B559-48EB-BCD0-C5885BB99E4E}"/>
            </c:ext>
          </c:extLst>
        </c:ser>
        <c:dLbls>
          <c:showLegendKey val="0"/>
          <c:showVal val="0"/>
          <c:showCatName val="0"/>
          <c:showSerName val="0"/>
          <c:showPercent val="0"/>
          <c:showBubbleSize val="0"/>
        </c:dLbls>
        <c:gapWidth val="219"/>
        <c:overlap val="-27"/>
        <c:axId val="1666851664"/>
        <c:axId val="1666841680"/>
      </c:barChart>
      <c:lineChart>
        <c:grouping val="standard"/>
        <c:varyColors val="0"/>
        <c:ser>
          <c:idx val="2"/>
          <c:order val="2"/>
          <c:tx>
            <c:strRef>
              <c:f>Sheet1!$D$1</c:f>
              <c:strCache>
                <c:ptCount val="1"/>
                <c:pt idx="0">
                  <c:v>⁬</c:v>
                </c:pt>
              </c:strCache>
            </c:strRef>
          </c:tx>
          <c:spPr>
            <a:ln w="38100" cap="rnd">
              <a:solidFill>
                <a:schemeClr val="tx1"/>
              </a:solidFill>
              <a:round/>
            </a:ln>
            <a:effectLst/>
          </c:spPr>
          <c:marker>
            <c:symbol val="none"/>
          </c:marker>
          <c:cat>
            <c:strRef>
              <c:f>Sheet1!$A$2:$A$5</c:f>
              <c:strCache>
                <c:ptCount val="4"/>
                <c:pt idx="0">
                  <c:v>Prima ora</c:v>
                </c:pt>
                <c:pt idx="1">
                  <c:v>A doua ora</c:v>
                </c:pt>
                <c:pt idx="2">
                  <c:v>A treia ora</c:v>
                </c:pt>
                <c:pt idx="3">
                  <c:v>A patra ora</c:v>
                </c:pt>
              </c:strCache>
            </c:strRef>
          </c:cat>
          <c:val>
            <c:numRef>
              <c:f>Sheet1!$D$2:$D$5</c:f>
              <c:numCache>
                <c:formatCode>General</c:formatCode>
                <c:ptCount val="4"/>
                <c:pt idx="0">
                  <c:v>4000</c:v>
                </c:pt>
                <c:pt idx="1">
                  <c:v>3000</c:v>
                </c:pt>
                <c:pt idx="2">
                  <c:v>2000</c:v>
                </c:pt>
                <c:pt idx="3">
                  <c:v>4500</c:v>
                </c:pt>
              </c:numCache>
            </c:numRef>
          </c:val>
          <c:smooth val="0"/>
          <c:extLst>
            <c:ext xmlns:c16="http://schemas.microsoft.com/office/drawing/2014/chart" uri="{C3380CC4-5D6E-409C-BE32-E72D297353CC}">
              <c16:uniqueId val="{00000002-B559-48EB-BCD0-C5885BB99E4E}"/>
            </c:ext>
          </c:extLst>
        </c:ser>
        <c:dLbls>
          <c:showLegendKey val="0"/>
          <c:showVal val="0"/>
          <c:showCatName val="0"/>
          <c:showSerName val="0"/>
          <c:showPercent val="0"/>
          <c:showBubbleSize val="0"/>
        </c:dLbls>
        <c:marker val="1"/>
        <c:smooth val="0"/>
        <c:axId val="1666851664"/>
        <c:axId val="1666841680"/>
      </c:lineChart>
      <c:catAx>
        <c:axId val="166685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6841680"/>
        <c:crosses val="autoZero"/>
        <c:auto val="1"/>
        <c:lblAlgn val="ctr"/>
        <c:lblOffset val="100"/>
        <c:noMultiLvlLbl val="0"/>
      </c:catAx>
      <c:valAx>
        <c:axId val="1666841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6851664"/>
        <c:crosses val="autoZero"/>
        <c:crossBetween val="between"/>
      </c:valAx>
      <c:spPr>
        <a:solidFill>
          <a:schemeClr val="bg1"/>
        </a:solidFill>
        <a:ln>
          <a:solidFill>
            <a:schemeClr val="tx1"/>
          </a:solidFill>
        </a:ln>
        <a:effectLst/>
      </c:spPr>
    </c:plotArea>
    <c:legend>
      <c:legendPos val="b"/>
      <c:layout>
        <c:manualLayout>
          <c:xMode val="edge"/>
          <c:yMode val="edge"/>
          <c:x val="0.34262783511609024"/>
          <c:y val="0.93649369627493673"/>
          <c:w val="0.31474432976781935"/>
          <c:h val="5.75254058651415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6"/>
        <p:cNvGrpSpPr/>
        <p:nvPr/>
      </p:nvGrpSpPr>
      <p:grpSpPr>
        <a:xfrm>
          <a:off x="0" y="0"/>
          <a:ext cx="0" cy="0"/>
          <a:chOff x="0" y="0"/>
          <a:chExt cx="0" cy="0"/>
        </a:xfrm>
      </p:grpSpPr>
      <p:sp>
        <p:nvSpPr>
          <p:cNvPr id="7297" name="Google Shape;7297;gdd32e0e5e0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8" name="Google Shape;7298;gdd32e0e5e0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1"/>
        <p:cNvGrpSpPr/>
        <p:nvPr/>
      </p:nvGrpSpPr>
      <p:grpSpPr>
        <a:xfrm>
          <a:off x="0" y="0"/>
          <a:ext cx="0" cy="0"/>
          <a:chOff x="0" y="0"/>
          <a:chExt cx="0" cy="0"/>
        </a:xfrm>
      </p:grpSpPr>
      <p:sp>
        <p:nvSpPr>
          <p:cNvPr id="6442" name="Google Shape;6442;gdd32e0e5e0_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3" name="Google Shape;6443;gdd32e0e5e0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6"/>
        <p:cNvGrpSpPr/>
        <p:nvPr/>
      </p:nvGrpSpPr>
      <p:grpSpPr>
        <a:xfrm>
          <a:off x="0" y="0"/>
          <a:ext cx="0" cy="0"/>
          <a:chOff x="0" y="0"/>
          <a:chExt cx="0" cy="0"/>
        </a:xfrm>
      </p:grpSpPr>
      <p:sp>
        <p:nvSpPr>
          <p:cNvPr id="6457" name="Google Shape;6457;gdcda2c730e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8" name="Google Shape;6458;gdcda2c730e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8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2"/>
        <p:cNvGrpSpPr/>
        <p:nvPr/>
      </p:nvGrpSpPr>
      <p:grpSpPr>
        <a:xfrm>
          <a:off x="0" y="0"/>
          <a:ext cx="0" cy="0"/>
          <a:chOff x="0" y="0"/>
          <a:chExt cx="0" cy="0"/>
        </a:xfrm>
      </p:grpSpPr>
      <p:sp>
        <p:nvSpPr>
          <p:cNvPr id="6873" name="Google Shape;6873;gd7f7049b33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4" name="Google Shape;6874;gd7f7049b33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6"/>
        <p:cNvGrpSpPr/>
        <p:nvPr/>
      </p:nvGrpSpPr>
      <p:grpSpPr>
        <a:xfrm>
          <a:off x="0" y="0"/>
          <a:ext cx="0" cy="0"/>
          <a:chOff x="0" y="0"/>
          <a:chExt cx="0" cy="0"/>
        </a:xfrm>
      </p:grpSpPr>
      <p:sp>
        <p:nvSpPr>
          <p:cNvPr id="6427" name="Google Shape;6427;gdcdea1dadf_3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8" name="Google Shape;6428;gdcdea1dadf_3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6"/>
        <p:cNvGrpSpPr/>
        <p:nvPr/>
      </p:nvGrpSpPr>
      <p:grpSpPr>
        <a:xfrm>
          <a:off x="0" y="0"/>
          <a:ext cx="0" cy="0"/>
          <a:chOff x="0" y="0"/>
          <a:chExt cx="0" cy="0"/>
        </a:xfrm>
      </p:grpSpPr>
      <p:sp>
        <p:nvSpPr>
          <p:cNvPr id="6457" name="Google Shape;6457;gdcda2c730e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8" name="Google Shape;6458;gdcda2c730e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0654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5"/>
        <p:cNvGrpSpPr/>
        <p:nvPr/>
      </p:nvGrpSpPr>
      <p:grpSpPr>
        <a:xfrm>
          <a:off x="0" y="0"/>
          <a:ext cx="0" cy="0"/>
          <a:chOff x="0" y="0"/>
          <a:chExt cx="0" cy="0"/>
        </a:xfrm>
      </p:grpSpPr>
      <p:sp>
        <p:nvSpPr>
          <p:cNvPr id="6626" name="Google Shape;6626;gdcdea1dadf_3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7" name="Google Shape;6627;gdcdea1dadf_3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0"/>
        <p:cNvGrpSpPr/>
        <p:nvPr/>
      </p:nvGrpSpPr>
      <p:grpSpPr>
        <a:xfrm>
          <a:off x="0" y="0"/>
          <a:ext cx="0" cy="0"/>
          <a:chOff x="0" y="0"/>
          <a:chExt cx="0" cy="0"/>
        </a:xfrm>
      </p:grpSpPr>
      <p:sp>
        <p:nvSpPr>
          <p:cNvPr id="6661" name="Google Shape;6661;gdcdea1dadf_3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2" name="Google Shape;6662;gdcdea1dadf_3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0"/>
        <p:cNvGrpSpPr/>
        <p:nvPr/>
      </p:nvGrpSpPr>
      <p:grpSpPr>
        <a:xfrm>
          <a:off x="0" y="0"/>
          <a:ext cx="0" cy="0"/>
          <a:chOff x="0" y="0"/>
          <a:chExt cx="0" cy="0"/>
        </a:xfrm>
      </p:grpSpPr>
      <p:sp>
        <p:nvSpPr>
          <p:cNvPr id="6661" name="Google Shape;6661;gdcdea1dadf_3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2" name="Google Shape;6662;gdcdea1dadf_3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7873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9"/>
        <p:cNvGrpSpPr/>
        <p:nvPr/>
      </p:nvGrpSpPr>
      <p:grpSpPr>
        <a:xfrm>
          <a:off x="0" y="0"/>
          <a:ext cx="0" cy="0"/>
          <a:chOff x="0" y="0"/>
          <a:chExt cx="0" cy="0"/>
        </a:xfrm>
      </p:grpSpPr>
      <p:sp>
        <p:nvSpPr>
          <p:cNvPr id="6480" name="Google Shape;6480;gdd32e0e5e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1" name="Google Shape;6481;gdd32e0e5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9">
          <a:extLst>
            <a:ext uri="{FF2B5EF4-FFF2-40B4-BE49-F238E27FC236}">
              <a16:creationId xmlns:a16="http://schemas.microsoft.com/office/drawing/2014/main" id="{CBF32CBC-520A-43F6-4553-FFFCEA13F993}"/>
            </a:ext>
          </a:extLst>
        </p:cNvPr>
        <p:cNvGrpSpPr/>
        <p:nvPr/>
      </p:nvGrpSpPr>
      <p:grpSpPr>
        <a:xfrm>
          <a:off x="0" y="0"/>
          <a:ext cx="0" cy="0"/>
          <a:chOff x="0" y="0"/>
          <a:chExt cx="0" cy="0"/>
        </a:xfrm>
      </p:grpSpPr>
      <p:sp>
        <p:nvSpPr>
          <p:cNvPr id="6480" name="Google Shape;6480;gdd32e0e5e0_0_12:notes">
            <a:extLst>
              <a:ext uri="{FF2B5EF4-FFF2-40B4-BE49-F238E27FC236}">
                <a16:creationId xmlns:a16="http://schemas.microsoft.com/office/drawing/2014/main" id="{647172CB-8FD0-2056-517A-1EBEB949E9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1" name="Google Shape;6481;gdd32e0e5e0_0_12:notes">
            <a:extLst>
              <a:ext uri="{FF2B5EF4-FFF2-40B4-BE49-F238E27FC236}">
                <a16:creationId xmlns:a16="http://schemas.microsoft.com/office/drawing/2014/main" id="{205756CE-0BEF-3A77-4FBF-06C412DBAE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80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0"/>
        <p:cNvGrpSpPr/>
        <p:nvPr/>
      </p:nvGrpSpPr>
      <p:grpSpPr>
        <a:xfrm>
          <a:off x="0" y="0"/>
          <a:ext cx="0" cy="0"/>
          <a:chOff x="0" y="0"/>
          <a:chExt cx="0" cy="0"/>
        </a:xfrm>
      </p:grpSpPr>
      <p:sp>
        <p:nvSpPr>
          <p:cNvPr id="6381" name="Google Shape;6381;gdcdea1dad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2" name="Google Shape;6382;gdcdea1dad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6"/>
        <p:cNvGrpSpPr/>
        <p:nvPr/>
      </p:nvGrpSpPr>
      <p:grpSpPr>
        <a:xfrm>
          <a:off x="0" y="0"/>
          <a:ext cx="0" cy="0"/>
          <a:chOff x="0" y="0"/>
          <a:chExt cx="0" cy="0"/>
        </a:xfrm>
      </p:grpSpPr>
      <p:sp>
        <p:nvSpPr>
          <p:cNvPr id="6457" name="Google Shape;6457;gdcda2c730e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8" name="Google Shape;6458;gdcda2c730e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971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8"/>
        <p:cNvGrpSpPr/>
        <p:nvPr/>
      </p:nvGrpSpPr>
      <p:grpSpPr>
        <a:xfrm>
          <a:off x="0" y="0"/>
          <a:ext cx="0" cy="0"/>
          <a:chOff x="0" y="0"/>
          <a:chExt cx="0" cy="0"/>
        </a:xfrm>
      </p:grpSpPr>
      <p:sp>
        <p:nvSpPr>
          <p:cNvPr id="6769" name="Google Shape;6769;gdcdea1dadf_3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0" name="Google Shape;6770;gdcdea1dadf_3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7"/>
        <p:cNvGrpSpPr/>
        <p:nvPr/>
      </p:nvGrpSpPr>
      <p:grpSpPr>
        <a:xfrm>
          <a:off x="0" y="0"/>
          <a:ext cx="0" cy="0"/>
          <a:chOff x="0" y="0"/>
          <a:chExt cx="0" cy="0"/>
        </a:xfrm>
      </p:grpSpPr>
      <p:sp>
        <p:nvSpPr>
          <p:cNvPr id="7348" name="Google Shape;7348;gdcda2c730e_7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9" name="Google Shape;7349;gdcda2c730e_7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6"/>
        <p:cNvGrpSpPr/>
        <p:nvPr/>
      </p:nvGrpSpPr>
      <p:grpSpPr>
        <a:xfrm>
          <a:off x="0" y="0"/>
          <a:ext cx="0" cy="0"/>
          <a:chOff x="0" y="0"/>
          <a:chExt cx="0" cy="0"/>
        </a:xfrm>
      </p:grpSpPr>
      <p:sp>
        <p:nvSpPr>
          <p:cNvPr id="6457" name="Google Shape;6457;gdcda2c730e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8" name="Google Shape;6458;gdcda2c730e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4"/>
        <p:cNvGrpSpPr/>
        <p:nvPr/>
      </p:nvGrpSpPr>
      <p:grpSpPr>
        <a:xfrm>
          <a:off x="0" y="0"/>
          <a:ext cx="0" cy="0"/>
          <a:chOff x="0" y="0"/>
          <a:chExt cx="0" cy="0"/>
        </a:xfrm>
      </p:grpSpPr>
      <p:sp>
        <p:nvSpPr>
          <p:cNvPr id="6495" name="Google Shape;6495;gdcdea1dadf_3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6" name="Google Shape;6496;gdcdea1dadf_3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1"/>
        <p:cNvGrpSpPr/>
        <p:nvPr/>
      </p:nvGrpSpPr>
      <p:grpSpPr>
        <a:xfrm>
          <a:off x="0" y="0"/>
          <a:ext cx="0" cy="0"/>
          <a:chOff x="0" y="0"/>
          <a:chExt cx="0" cy="0"/>
        </a:xfrm>
      </p:grpSpPr>
      <p:sp>
        <p:nvSpPr>
          <p:cNvPr id="6442" name="Google Shape;6442;gdd32e0e5e0_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3" name="Google Shape;6443;gdd32e0e5e0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169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1"/>
        <p:cNvGrpSpPr/>
        <p:nvPr/>
      </p:nvGrpSpPr>
      <p:grpSpPr>
        <a:xfrm>
          <a:off x="0" y="0"/>
          <a:ext cx="0" cy="0"/>
          <a:chOff x="0" y="0"/>
          <a:chExt cx="0" cy="0"/>
        </a:xfrm>
      </p:grpSpPr>
      <p:sp>
        <p:nvSpPr>
          <p:cNvPr id="6442" name="Google Shape;6442;gdd32e0e5e0_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3" name="Google Shape;6443;gdd32e0e5e0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6"/>
        <p:cNvGrpSpPr/>
        <p:nvPr/>
      </p:nvGrpSpPr>
      <p:grpSpPr>
        <a:xfrm>
          <a:off x="0" y="0"/>
          <a:ext cx="0" cy="0"/>
          <a:chOff x="0" y="0"/>
          <a:chExt cx="0" cy="0"/>
        </a:xfrm>
      </p:grpSpPr>
      <p:sp>
        <p:nvSpPr>
          <p:cNvPr id="6457" name="Google Shape;6457;gdcda2c730e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8" name="Google Shape;6458;gdcda2c730e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224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5"/>
        <p:cNvGrpSpPr/>
        <p:nvPr/>
      </p:nvGrpSpPr>
      <p:grpSpPr>
        <a:xfrm>
          <a:off x="0" y="0"/>
          <a:ext cx="0" cy="0"/>
          <a:chOff x="0" y="0"/>
          <a:chExt cx="0" cy="0"/>
        </a:xfrm>
      </p:grpSpPr>
      <p:sp>
        <p:nvSpPr>
          <p:cNvPr id="6646" name="Google Shape;6646;gdcdea1dadf_3_1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7" name="Google Shape;6647;gdcdea1dadf_3_1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6"/>
        <p:cNvGrpSpPr/>
        <p:nvPr/>
      </p:nvGrpSpPr>
      <p:grpSpPr>
        <a:xfrm>
          <a:off x="0" y="0"/>
          <a:ext cx="0" cy="0"/>
          <a:chOff x="0" y="0"/>
          <a:chExt cx="0" cy="0"/>
        </a:xfrm>
      </p:grpSpPr>
      <p:sp>
        <p:nvSpPr>
          <p:cNvPr id="6427" name="Google Shape;6427;gdcdea1dadf_3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8" name="Google Shape;6428;gdcdea1dadf_3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421393" y="-33326"/>
            <a:ext cx="2829401" cy="1115144"/>
            <a:chOff x="7132400" y="-50625"/>
            <a:chExt cx="2688778" cy="1059721"/>
          </a:xfrm>
        </p:grpSpPr>
        <p:sp>
          <p:nvSpPr>
            <p:cNvPr id="10" name="Google Shape;10;p2"/>
            <p:cNvSpPr/>
            <p:nvPr/>
          </p:nvSpPr>
          <p:spPr>
            <a:xfrm flipH="1">
              <a:off x="7132400" y="-50625"/>
              <a:ext cx="2688778" cy="1059721"/>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flipH="1">
              <a:off x="9013882" y="-50625"/>
              <a:ext cx="78653" cy="19189"/>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8906026" y="1528"/>
              <a:ext cx="119769" cy="6581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flipH="1">
              <a:off x="8906026" y="572899"/>
              <a:ext cx="119769" cy="6581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flipH="1">
              <a:off x="8860069" y="380798"/>
              <a:ext cx="84939" cy="117272"/>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flipH="1">
              <a:off x="8774409" y="219586"/>
              <a:ext cx="113873" cy="60967"/>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flipH="1">
              <a:off x="8745115" y="343142"/>
              <a:ext cx="86864" cy="6599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flipH="1">
              <a:off x="8605228" y="-50625"/>
              <a:ext cx="56726" cy="45507"/>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flipH="1">
              <a:off x="8999565" y="467811"/>
              <a:ext cx="117693" cy="72487"/>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flipH="1">
              <a:off x="8922478" y="202472"/>
              <a:ext cx="127138" cy="1415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flipH="1">
              <a:off x="9034905" y="80751"/>
              <a:ext cx="138988" cy="74352"/>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flipH="1">
              <a:off x="7779706" y="202472"/>
              <a:ext cx="126777" cy="1415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flipH="1">
              <a:off x="7871140" y="-50625"/>
              <a:ext cx="78653" cy="19189"/>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flipH="1">
              <a:off x="7629773" y="79187"/>
              <a:ext cx="111557" cy="109572"/>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flipH="1">
              <a:off x="8211219" y="70946"/>
              <a:ext cx="110655" cy="109572"/>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flipH="1">
              <a:off x="8786260" y="74615"/>
              <a:ext cx="111557" cy="110174"/>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flipH="1">
              <a:off x="9373180" y="74615"/>
              <a:ext cx="111557" cy="110174"/>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flipH="1">
              <a:off x="8798140" y="642347"/>
              <a:ext cx="110655" cy="109572"/>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flipH="1">
              <a:off x="9346653" y="642347"/>
              <a:ext cx="110655" cy="109572"/>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flipH="1">
              <a:off x="7763254" y="1528"/>
              <a:ext cx="119799" cy="6581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flipH="1">
              <a:off x="7892163" y="80751"/>
              <a:ext cx="138988" cy="74352"/>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flipH="1">
              <a:off x="8205716" y="-50625"/>
              <a:ext cx="49417" cy="14437"/>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flipH="1">
              <a:off x="7320762" y="80751"/>
              <a:ext cx="139018" cy="74352"/>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flipH="1">
              <a:off x="7414933" y="228970"/>
              <a:ext cx="98775" cy="76968"/>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flipH="1">
              <a:off x="7986304" y="228970"/>
              <a:ext cx="98775" cy="76968"/>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flipH="1">
              <a:off x="7462486" y="-50625"/>
              <a:ext cx="56696" cy="45507"/>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flipH="1">
              <a:off x="7299739" y="-50625"/>
              <a:ext cx="78653" cy="19189"/>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flipH="1">
              <a:off x="7191883" y="1528"/>
              <a:ext cx="119769" cy="6581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flipH="1">
              <a:off x="7522820" y="102948"/>
              <a:ext cx="86864" cy="127108"/>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flipH="1">
              <a:off x="8463534" y="80751"/>
              <a:ext cx="138988" cy="74352"/>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flipH="1">
              <a:off x="8351077" y="202472"/>
              <a:ext cx="126777" cy="1415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flipH="1">
              <a:off x="8334625" y="1528"/>
              <a:ext cx="119799" cy="6581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flipH="1">
              <a:off x="8557706" y="229120"/>
              <a:ext cx="98775" cy="76818"/>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flipH="1">
              <a:off x="8202136" y="219586"/>
              <a:ext cx="114776" cy="60967"/>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flipH="1">
              <a:off x="8094191" y="102948"/>
              <a:ext cx="86894" cy="127108"/>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flipH="1">
              <a:off x="7634345" y="-50625"/>
              <a:ext cx="49387" cy="14437"/>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flipH="1">
              <a:off x="8033857" y="-50625"/>
              <a:ext cx="57628" cy="45507"/>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flipH="1">
              <a:off x="7631637" y="219586"/>
              <a:ext cx="113903" cy="60967"/>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flipH="1">
              <a:off x="8442511" y="-50625"/>
              <a:ext cx="78653" cy="19189"/>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flipH="1">
              <a:off x="9306741" y="914513"/>
              <a:ext cx="96639" cy="66411"/>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flipH="1">
              <a:off x="9431440" y="380798"/>
              <a:ext cx="84969" cy="117272"/>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flipH="1">
              <a:off x="9236963" y="674349"/>
              <a:ext cx="86864" cy="127108"/>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flipH="1">
              <a:off x="9236963" y="102948"/>
              <a:ext cx="86864" cy="127108"/>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flipH="1">
              <a:off x="9477397" y="572899"/>
              <a:ext cx="119799" cy="6581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flipH="1">
              <a:off x="9348488" y="-50625"/>
              <a:ext cx="49387" cy="14437"/>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flipH="1">
              <a:off x="9700447" y="800491"/>
              <a:ext cx="98775" cy="76818"/>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flipH="1">
              <a:off x="9748000" y="465435"/>
              <a:ext cx="56726" cy="10082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flipH="1">
              <a:off x="9493849" y="773843"/>
              <a:ext cx="127138" cy="141966"/>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flipH="1">
              <a:off x="9748000" y="-50625"/>
              <a:ext cx="57628" cy="45507"/>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flipH="1">
              <a:off x="9607208" y="900467"/>
              <a:ext cx="139890" cy="70111"/>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flipH="1">
              <a:off x="9700447" y="229120"/>
              <a:ext cx="98775" cy="76818"/>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flipH="1">
              <a:off x="9606306" y="652122"/>
              <a:ext cx="138988" cy="74352"/>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flipH="1">
              <a:off x="8201145" y="343292"/>
              <a:ext cx="48485" cy="9264"/>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flipH="1">
              <a:off x="8711279" y="674349"/>
              <a:ext cx="38439" cy="43913"/>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flipH="1">
              <a:off x="8605228" y="465435"/>
              <a:ext cx="56726" cy="10106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flipH="1">
              <a:off x="7611487" y="343142"/>
              <a:ext cx="75013" cy="32273"/>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flipH="1">
              <a:off x="7898539" y="332254"/>
              <a:ext cx="136371" cy="44094"/>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flipH="1">
              <a:off x="9247941" y="989916"/>
              <a:ext cx="47553" cy="154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flipH="1">
              <a:off x="9808335" y="751135"/>
              <a:ext cx="12843" cy="43913"/>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flipH="1">
              <a:off x="9808335" y="179764"/>
              <a:ext cx="12843" cy="43913"/>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flipH="1">
              <a:off x="9431440" y="952169"/>
              <a:ext cx="69750" cy="55072"/>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2"/>
            <p:cNvSpPr/>
            <p:nvPr/>
          </p:nvSpPr>
          <p:spPr>
            <a:xfrm flipH="1">
              <a:off x="9045011" y="896948"/>
              <a:ext cx="131048" cy="7179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2"/>
            <p:cNvSpPr/>
            <p:nvPr/>
          </p:nvSpPr>
          <p:spPr>
            <a:xfrm flipH="1">
              <a:off x="9810170" y="426575"/>
              <a:ext cx="11008" cy="43011"/>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flipH="1">
              <a:off x="8665562" y="102948"/>
              <a:ext cx="86894" cy="127108"/>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flipH="1">
              <a:off x="9345780" y="790987"/>
              <a:ext cx="113903" cy="60937"/>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flipH="1">
              <a:off x="9176629" y="-50625"/>
              <a:ext cx="56696" cy="45507"/>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flipH="1">
              <a:off x="8777118" y="-50625"/>
              <a:ext cx="49387" cy="14437"/>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2"/>
            <p:cNvSpPr/>
            <p:nvPr/>
          </p:nvSpPr>
          <p:spPr>
            <a:xfrm flipH="1">
              <a:off x="8822834" y="790446"/>
              <a:ext cx="63103" cy="49387"/>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2"/>
            <p:cNvSpPr/>
            <p:nvPr/>
          </p:nvSpPr>
          <p:spPr>
            <a:xfrm flipH="1">
              <a:off x="9477397" y="1528"/>
              <a:ext cx="119799" cy="6581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flipH="1">
              <a:off x="9129076" y="229120"/>
              <a:ext cx="98775" cy="76818"/>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flipH="1">
              <a:off x="9176629" y="465435"/>
              <a:ext cx="56696" cy="10082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flipH="1">
              <a:off x="8922478" y="773843"/>
              <a:ext cx="127138" cy="141966"/>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2"/>
            <p:cNvSpPr/>
            <p:nvPr/>
          </p:nvSpPr>
          <p:spPr>
            <a:xfrm flipH="1">
              <a:off x="9129076" y="800491"/>
              <a:ext cx="98775" cy="76818"/>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2"/>
            <p:cNvSpPr/>
            <p:nvPr/>
          </p:nvSpPr>
          <p:spPr>
            <a:xfrm flipH="1">
              <a:off x="9034905" y="652122"/>
              <a:ext cx="138988" cy="74352"/>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flipH="1">
              <a:off x="8660569" y="417642"/>
              <a:ext cx="93721" cy="92909"/>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flipH="1">
              <a:off x="9606306" y="80751"/>
              <a:ext cx="138988" cy="74352"/>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flipH="1">
              <a:off x="9607208" y="332314"/>
              <a:ext cx="139951" cy="66862"/>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2"/>
            <p:cNvSpPr/>
            <p:nvPr/>
          </p:nvSpPr>
          <p:spPr>
            <a:xfrm flipH="1">
              <a:off x="9091600" y="332314"/>
              <a:ext cx="139951" cy="66862"/>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2"/>
            <p:cNvSpPr/>
            <p:nvPr/>
          </p:nvSpPr>
          <p:spPr>
            <a:xfrm flipH="1">
              <a:off x="8490964" y="332314"/>
              <a:ext cx="139951" cy="66862"/>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flipH="1">
              <a:off x="9493849" y="202472"/>
              <a:ext cx="127138" cy="1415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flipH="1">
              <a:off x="9570936" y="467811"/>
              <a:ext cx="117693" cy="72487"/>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flipH="1">
              <a:off x="9340006" y="457434"/>
              <a:ext cx="91676" cy="7754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flipH="1">
              <a:off x="8760966" y="457404"/>
              <a:ext cx="81991" cy="77570"/>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flipH="1">
              <a:off x="9231940" y="417642"/>
              <a:ext cx="93721" cy="92909"/>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flipH="1">
              <a:off x="9306741" y="343142"/>
              <a:ext cx="96639" cy="66411"/>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flipH="1">
              <a:off x="9345780" y="219586"/>
              <a:ext cx="113903" cy="60967"/>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flipH="1">
              <a:off x="9585283" y="-50625"/>
              <a:ext cx="78653" cy="19189"/>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7" name="Google Shape;97;p2"/>
          <p:cNvSpPr txBox="1">
            <a:spLocks noGrp="1"/>
          </p:cNvSpPr>
          <p:nvPr>
            <p:ph type="ctrTitle"/>
          </p:nvPr>
        </p:nvSpPr>
        <p:spPr>
          <a:xfrm>
            <a:off x="2075550" y="1348100"/>
            <a:ext cx="4992900" cy="117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3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8" name="Google Shape;98;p2"/>
          <p:cNvSpPr txBox="1">
            <a:spLocks noGrp="1"/>
          </p:cNvSpPr>
          <p:nvPr>
            <p:ph type="subTitle" idx="1"/>
          </p:nvPr>
        </p:nvSpPr>
        <p:spPr>
          <a:xfrm>
            <a:off x="2075550" y="4131171"/>
            <a:ext cx="4992900" cy="41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9" name="Google Shape;99;p2"/>
          <p:cNvSpPr txBox="1">
            <a:spLocks noGrp="1"/>
          </p:cNvSpPr>
          <p:nvPr>
            <p:ph type="subTitle" idx="2"/>
          </p:nvPr>
        </p:nvSpPr>
        <p:spPr>
          <a:xfrm>
            <a:off x="2075550" y="2513834"/>
            <a:ext cx="4992900" cy="8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500">
                <a:solidFill>
                  <a:schemeClr val="accent2"/>
                </a:solidFill>
                <a:latin typeface="Inter SemiBold"/>
                <a:ea typeface="Inter SemiBold"/>
                <a:cs typeface="Inter SemiBold"/>
                <a:sym typeface="Inter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0" name="Google Shape;100;p2"/>
          <p:cNvSpPr txBox="1">
            <a:spLocks noGrp="1"/>
          </p:cNvSpPr>
          <p:nvPr>
            <p:ph type="subTitle" idx="3"/>
          </p:nvPr>
        </p:nvSpPr>
        <p:spPr>
          <a:xfrm>
            <a:off x="7440010" y="675857"/>
            <a:ext cx="954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solidFill>
                  <a:schemeClr val="dk1"/>
                </a:solidFill>
                <a:latin typeface="Inter Black"/>
                <a:ea typeface="Inter Black"/>
                <a:cs typeface="Inter Black"/>
                <a:sym typeface="Inter Black"/>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01" name="Google Shape;101;p2"/>
          <p:cNvGrpSpPr/>
          <p:nvPr/>
        </p:nvGrpSpPr>
        <p:grpSpPr>
          <a:xfrm rot="-5400000">
            <a:off x="109625" y="-1178975"/>
            <a:ext cx="1669500" cy="4027425"/>
            <a:chOff x="5692625" y="470675"/>
            <a:chExt cx="1669500" cy="4027425"/>
          </a:xfrm>
        </p:grpSpPr>
        <p:sp>
          <p:nvSpPr>
            <p:cNvPr id="102" name="Google Shape;102;p2"/>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2"/>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2"/>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2"/>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2"/>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2"/>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2"/>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2"/>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2"/>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2"/>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2"/>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2"/>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2"/>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2"/>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2"/>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2"/>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2"/>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2"/>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2"/>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2"/>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2"/>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2"/>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2"/>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2"/>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2"/>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2"/>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2"/>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2"/>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2"/>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2"/>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2"/>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2"/>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2"/>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2"/>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2"/>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2"/>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2"/>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2"/>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2"/>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2"/>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2"/>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2"/>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2"/>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2"/>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2"/>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2"/>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2"/>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2"/>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2"/>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2"/>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2"/>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2"/>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2"/>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2"/>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2"/>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2"/>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2"/>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2"/>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2"/>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2"/>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2"/>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2"/>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2"/>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2"/>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2"/>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2"/>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2"/>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2"/>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2"/>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2"/>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2"/>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2"/>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2"/>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2"/>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2"/>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2"/>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2"/>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2"/>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2"/>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2"/>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2"/>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2"/>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2"/>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2"/>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2"/>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2"/>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2"/>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2"/>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2"/>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2"/>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2"/>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2"/>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2"/>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2"/>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2"/>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2"/>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2"/>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2"/>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2"/>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2"/>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2"/>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2"/>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2"/>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2"/>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2"/>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2"/>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2"/>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2"/>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2"/>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2"/>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2"/>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2"/>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2"/>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2"/>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2"/>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2"/>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2"/>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2"/>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2"/>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2"/>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2"/>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2"/>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2"/>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2"/>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2"/>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2"/>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2"/>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2"/>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2"/>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2"/>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2"/>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2"/>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2"/>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2"/>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2"/>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2"/>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2"/>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2"/>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2"/>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2"/>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2"/>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2"/>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2"/>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2"/>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2"/>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2"/>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2"/>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2"/>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2"/>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2"/>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2"/>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2"/>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2"/>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2"/>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6" name="Google Shape;266;p2"/>
          <p:cNvGrpSpPr/>
          <p:nvPr/>
        </p:nvGrpSpPr>
        <p:grpSpPr>
          <a:xfrm rot="5400000">
            <a:off x="6935561" y="2954467"/>
            <a:ext cx="1597269" cy="2972024"/>
            <a:chOff x="7133475" y="-152400"/>
            <a:chExt cx="2090119" cy="3889065"/>
          </a:xfrm>
        </p:grpSpPr>
        <p:sp>
          <p:nvSpPr>
            <p:cNvPr id="267" name="Google Shape;267;p2"/>
            <p:cNvSpPr/>
            <p:nvPr/>
          </p:nvSpPr>
          <p:spPr>
            <a:xfrm>
              <a:off x="7133475" y="-152400"/>
              <a:ext cx="2090118" cy="3889065"/>
            </a:xfrm>
            <a:custGeom>
              <a:avLst/>
              <a:gdLst/>
              <a:ahLst/>
              <a:cxnLst/>
              <a:rect l="l" t="t" r="r" b="b"/>
              <a:pathLst>
                <a:path w="49961" h="92962" extrusionOk="0">
                  <a:moveTo>
                    <a:pt x="16101" y="0"/>
                  </a:moveTo>
                  <a:lnTo>
                    <a:pt x="1" y="45571"/>
                  </a:lnTo>
                  <a:lnTo>
                    <a:pt x="49961" y="92961"/>
                  </a:lnTo>
                  <a:lnTo>
                    <a:pt x="49961" y="0"/>
                  </a:lnTo>
                  <a:close/>
                </a:path>
              </a:pathLst>
            </a:custGeom>
            <a:solidFill>
              <a:srgbClr val="FCE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2"/>
            <p:cNvSpPr/>
            <p:nvPr/>
          </p:nvSpPr>
          <p:spPr>
            <a:xfrm>
              <a:off x="7151548" y="-152400"/>
              <a:ext cx="2072046" cy="3887141"/>
            </a:xfrm>
            <a:custGeom>
              <a:avLst/>
              <a:gdLst/>
              <a:ahLst/>
              <a:cxnLst/>
              <a:rect l="l" t="t" r="r" b="b"/>
              <a:pathLst>
                <a:path w="49529" h="92916" extrusionOk="0">
                  <a:moveTo>
                    <a:pt x="26834" y="1274"/>
                  </a:moveTo>
                  <a:lnTo>
                    <a:pt x="26834" y="7323"/>
                  </a:lnTo>
                  <a:lnTo>
                    <a:pt x="20785" y="7323"/>
                  </a:lnTo>
                  <a:lnTo>
                    <a:pt x="20785" y="1274"/>
                  </a:lnTo>
                  <a:close/>
                  <a:moveTo>
                    <a:pt x="34020" y="1274"/>
                  </a:moveTo>
                  <a:lnTo>
                    <a:pt x="34020" y="7323"/>
                  </a:lnTo>
                  <a:lnTo>
                    <a:pt x="27971" y="7323"/>
                  </a:lnTo>
                  <a:lnTo>
                    <a:pt x="27971" y="1274"/>
                  </a:lnTo>
                  <a:close/>
                  <a:moveTo>
                    <a:pt x="41206" y="1274"/>
                  </a:moveTo>
                  <a:lnTo>
                    <a:pt x="41206" y="7323"/>
                  </a:lnTo>
                  <a:lnTo>
                    <a:pt x="35157" y="7323"/>
                  </a:lnTo>
                  <a:lnTo>
                    <a:pt x="35157" y="1274"/>
                  </a:lnTo>
                  <a:close/>
                  <a:moveTo>
                    <a:pt x="48392" y="1274"/>
                  </a:moveTo>
                  <a:lnTo>
                    <a:pt x="48392" y="7323"/>
                  </a:lnTo>
                  <a:lnTo>
                    <a:pt x="42365" y="7323"/>
                  </a:lnTo>
                  <a:lnTo>
                    <a:pt x="42365" y="1274"/>
                  </a:lnTo>
                  <a:close/>
                  <a:moveTo>
                    <a:pt x="19648" y="8460"/>
                  </a:moveTo>
                  <a:lnTo>
                    <a:pt x="19648" y="14486"/>
                  </a:lnTo>
                  <a:lnTo>
                    <a:pt x="13599" y="14486"/>
                  </a:lnTo>
                  <a:lnTo>
                    <a:pt x="13599" y="8460"/>
                  </a:lnTo>
                  <a:close/>
                  <a:moveTo>
                    <a:pt x="26834" y="8460"/>
                  </a:moveTo>
                  <a:lnTo>
                    <a:pt x="26834" y="14486"/>
                  </a:lnTo>
                  <a:lnTo>
                    <a:pt x="20785" y="14486"/>
                  </a:lnTo>
                  <a:lnTo>
                    <a:pt x="20785" y="8460"/>
                  </a:lnTo>
                  <a:close/>
                  <a:moveTo>
                    <a:pt x="34020" y="8460"/>
                  </a:moveTo>
                  <a:lnTo>
                    <a:pt x="34020" y="14486"/>
                  </a:lnTo>
                  <a:lnTo>
                    <a:pt x="27971" y="14486"/>
                  </a:lnTo>
                  <a:lnTo>
                    <a:pt x="27971" y="8460"/>
                  </a:lnTo>
                  <a:close/>
                  <a:moveTo>
                    <a:pt x="41206" y="8460"/>
                  </a:moveTo>
                  <a:lnTo>
                    <a:pt x="41206" y="14486"/>
                  </a:lnTo>
                  <a:lnTo>
                    <a:pt x="35157" y="14486"/>
                  </a:lnTo>
                  <a:lnTo>
                    <a:pt x="35157" y="8460"/>
                  </a:lnTo>
                  <a:close/>
                  <a:moveTo>
                    <a:pt x="48392" y="8460"/>
                  </a:moveTo>
                  <a:lnTo>
                    <a:pt x="48392" y="14486"/>
                  </a:lnTo>
                  <a:lnTo>
                    <a:pt x="42365" y="14486"/>
                  </a:lnTo>
                  <a:lnTo>
                    <a:pt x="42365" y="8460"/>
                  </a:lnTo>
                  <a:close/>
                  <a:moveTo>
                    <a:pt x="19648" y="15645"/>
                  </a:moveTo>
                  <a:lnTo>
                    <a:pt x="19648" y="21671"/>
                  </a:lnTo>
                  <a:lnTo>
                    <a:pt x="13599" y="21671"/>
                  </a:lnTo>
                  <a:lnTo>
                    <a:pt x="13599" y="15645"/>
                  </a:lnTo>
                  <a:close/>
                  <a:moveTo>
                    <a:pt x="26834" y="15645"/>
                  </a:moveTo>
                  <a:lnTo>
                    <a:pt x="26834" y="21671"/>
                  </a:lnTo>
                  <a:lnTo>
                    <a:pt x="20785" y="21671"/>
                  </a:lnTo>
                  <a:lnTo>
                    <a:pt x="20785" y="15645"/>
                  </a:lnTo>
                  <a:close/>
                  <a:moveTo>
                    <a:pt x="34020" y="15645"/>
                  </a:moveTo>
                  <a:lnTo>
                    <a:pt x="34020" y="21671"/>
                  </a:lnTo>
                  <a:lnTo>
                    <a:pt x="27971" y="21671"/>
                  </a:lnTo>
                  <a:lnTo>
                    <a:pt x="27971" y="15645"/>
                  </a:lnTo>
                  <a:close/>
                  <a:moveTo>
                    <a:pt x="41206" y="15645"/>
                  </a:moveTo>
                  <a:lnTo>
                    <a:pt x="41206" y="21671"/>
                  </a:lnTo>
                  <a:lnTo>
                    <a:pt x="35157" y="21671"/>
                  </a:lnTo>
                  <a:lnTo>
                    <a:pt x="35157" y="15645"/>
                  </a:lnTo>
                  <a:close/>
                  <a:moveTo>
                    <a:pt x="48392" y="15645"/>
                  </a:moveTo>
                  <a:lnTo>
                    <a:pt x="48392" y="21671"/>
                  </a:lnTo>
                  <a:lnTo>
                    <a:pt x="42365" y="21671"/>
                  </a:lnTo>
                  <a:lnTo>
                    <a:pt x="42365" y="15645"/>
                  </a:lnTo>
                  <a:close/>
                  <a:moveTo>
                    <a:pt x="19648" y="22808"/>
                  </a:moveTo>
                  <a:lnTo>
                    <a:pt x="19648" y="28835"/>
                  </a:lnTo>
                  <a:lnTo>
                    <a:pt x="13599" y="28835"/>
                  </a:lnTo>
                  <a:lnTo>
                    <a:pt x="13599" y="22808"/>
                  </a:lnTo>
                  <a:close/>
                  <a:moveTo>
                    <a:pt x="26834" y="22808"/>
                  </a:moveTo>
                  <a:lnTo>
                    <a:pt x="26834" y="28835"/>
                  </a:lnTo>
                  <a:lnTo>
                    <a:pt x="20785" y="28835"/>
                  </a:lnTo>
                  <a:lnTo>
                    <a:pt x="20785" y="22808"/>
                  </a:lnTo>
                  <a:close/>
                  <a:moveTo>
                    <a:pt x="34020" y="22808"/>
                  </a:moveTo>
                  <a:lnTo>
                    <a:pt x="34020" y="28835"/>
                  </a:lnTo>
                  <a:lnTo>
                    <a:pt x="27971" y="28835"/>
                  </a:lnTo>
                  <a:lnTo>
                    <a:pt x="27971" y="22808"/>
                  </a:lnTo>
                  <a:close/>
                  <a:moveTo>
                    <a:pt x="41206" y="22808"/>
                  </a:moveTo>
                  <a:lnTo>
                    <a:pt x="41206" y="28835"/>
                  </a:lnTo>
                  <a:lnTo>
                    <a:pt x="35157" y="28835"/>
                  </a:lnTo>
                  <a:lnTo>
                    <a:pt x="35157" y="22808"/>
                  </a:lnTo>
                  <a:close/>
                  <a:moveTo>
                    <a:pt x="48392" y="22808"/>
                  </a:moveTo>
                  <a:lnTo>
                    <a:pt x="48392" y="28835"/>
                  </a:lnTo>
                  <a:lnTo>
                    <a:pt x="42365" y="28835"/>
                  </a:lnTo>
                  <a:lnTo>
                    <a:pt x="42365" y="22808"/>
                  </a:lnTo>
                  <a:close/>
                  <a:moveTo>
                    <a:pt x="12462" y="29994"/>
                  </a:moveTo>
                  <a:lnTo>
                    <a:pt x="12462" y="36020"/>
                  </a:lnTo>
                  <a:lnTo>
                    <a:pt x="6414" y="36020"/>
                  </a:lnTo>
                  <a:lnTo>
                    <a:pt x="6414" y="29994"/>
                  </a:lnTo>
                  <a:close/>
                  <a:moveTo>
                    <a:pt x="19648" y="29994"/>
                  </a:moveTo>
                  <a:lnTo>
                    <a:pt x="19648" y="36020"/>
                  </a:lnTo>
                  <a:lnTo>
                    <a:pt x="13599" y="36020"/>
                  </a:lnTo>
                  <a:lnTo>
                    <a:pt x="13599" y="29994"/>
                  </a:lnTo>
                  <a:close/>
                  <a:moveTo>
                    <a:pt x="26834" y="29994"/>
                  </a:moveTo>
                  <a:lnTo>
                    <a:pt x="26834" y="36020"/>
                  </a:lnTo>
                  <a:lnTo>
                    <a:pt x="20785" y="36020"/>
                  </a:lnTo>
                  <a:lnTo>
                    <a:pt x="20785" y="29994"/>
                  </a:lnTo>
                  <a:close/>
                  <a:moveTo>
                    <a:pt x="34020" y="29994"/>
                  </a:moveTo>
                  <a:lnTo>
                    <a:pt x="34020" y="36020"/>
                  </a:lnTo>
                  <a:lnTo>
                    <a:pt x="27971" y="36020"/>
                  </a:lnTo>
                  <a:lnTo>
                    <a:pt x="27971" y="29994"/>
                  </a:lnTo>
                  <a:close/>
                  <a:moveTo>
                    <a:pt x="41206" y="29994"/>
                  </a:moveTo>
                  <a:lnTo>
                    <a:pt x="41206" y="36020"/>
                  </a:lnTo>
                  <a:lnTo>
                    <a:pt x="35157" y="36020"/>
                  </a:lnTo>
                  <a:lnTo>
                    <a:pt x="35157" y="29994"/>
                  </a:lnTo>
                  <a:close/>
                  <a:moveTo>
                    <a:pt x="48392" y="29994"/>
                  </a:moveTo>
                  <a:lnTo>
                    <a:pt x="48392" y="36020"/>
                  </a:lnTo>
                  <a:lnTo>
                    <a:pt x="42365" y="36020"/>
                  </a:lnTo>
                  <a:lnTo>
                    <a:pt x="42365" y="29994"/>
                  </a:lnTo>
                  <a:close/>
                  <a:moveTo>
                    <a:pt x="12462" y="37157"/>
                  </a:moveTo>
                  <a:lnTo>
                    <a:pt x="12462" y="43183"/>
                  </a:lnTo>
                  <a:lnTo>
                    <a:pt x="6414" y="43183"/>
                  </a:lnTo>
                  <a:lnTo>
                    <a:pt x="6414" y="37157"/>
                  </a:lnTo>
                  <a:close/>
                  <a:moveTo>
                    <a:pt x="19648" y="37157"/>
                  </a:moveTo>
                  <a:lnTo>
                    <a:pt x="19648" y="43183"/>
                  </a:lnTo>
                  <a:lnTo>
                    <a:pt x="13599" y="43183"/>
                  </a:lnTo>
                  <a:lnTo>
                    <a:pt x="13599" y="37157"/>
                  </a:lnTo>
                  <a:close/>
                  <a:moveTo>
                    <a:pt x="26834" y="37157"/>
                  </a:moveTo>
                  <a:lnTo>
                    <a:pt x="26834" y="43183"/>
                  </a:lnTo>
                  <a:lnTo>
                    <a:pt x="20785" y="43183"/>
                  </a:lnTo>
                  <a:lnTo>
                    <a:pt x="20785" y="37157"/>
                  </a:lnTo>
                  <a:close/>
                  <a:moveTo>
                    <a:pt x="34020" y="37157"/>
                  </a:moveTo>
                  <a:lnTo>
                    <a:pt x="34020" y="43183"/>
                  </a:lnTo>
                  <a:lnTo>
                    <a:pt x="27971" y="43183"/>
                  </a:lnTo>
                  <a:lnTo>
                    <a:pt x="27971" y="37157"/>
                  </a:lnTo>
                  <a:close/>
                  <a:moveTo>
                    <a:pt x="41206" y="37157"/>
                  </a:moveTo>
                  <a:lnTo>
                    <a:pt x="41206" y="43183"/>
                  </a:lnTo>
                  <a:lnTo>
                    <a:pt x="35157" y="43183"/>
                  </a:lnTo>
                  <a:lnTo>
                    <a:pt x="35157" y="37157"/>
                  </a:lnTo>
                  <a:close/>
                  <a:moveTo>
                    <a:pt x="48392" y="37157"/>
                  </a:moveTo>
                  <a:lnTo>
                    <a:pt x="48392" y="43183"/>
                  </a:lnTo>
                  <a:lnTo>
                    <a:pt x="42365" y="43183"/>
                  </a:lnTo>
                  <a:lnTo>
                    <a:pt x="42365" y="37157"/>
                  </a:lnTo>
                  <a:close/>
                  <a:moveTo>
                    <a:pt x="12462" y="44343"/>
                  </a:moveTo>
                  <a:lnTo>
                    <a:pt x="12462" y="50369"/>
                  </a:lnTo>
                  <a:lnTo>
                    <a:pt x="6414" y="50369"/>
                  </a:lnTo>
                  <a:lnTo>
                    <a:pt x="6414" y="44343"/>
                  </a:lnTo>
                  <a:close/>
                  <a:moveTo>
                    <a:pt x="19648" y="44343"/>
                  </a:moveTo>
                  <a:lnTo>
                    <a:pt x="19648" y="50369"/>
                  </a:lnTo>
                  <a:lnTo>
                    <a:pt x="13599" y="50369"/>
                  </a:lnTo>
                  <a:lnTo>
                    <a:pt x="13599" y="44343"/>
                  </a:lnTo>
                  <a:close/>
                  <a:moveTo>
                    <a:pt x="26834" y="44343"/>
                  </a:moveTo>
                  <a:lnTo>
                    <a:pt x="26834" y="50369"/>
                  </a:lnTo>
                  <a:lnTo>
                    <a:pt x="20785" y="50369"/>
                  </a:lnTo>
                  <a:lnTo>
                    <a:pt x="20785" y="44343"/>
                  </a:lnTo>
                  <a:close/>
                  <a:moveTo>
                    <a:pt x="34020" y="44343"/>
                  </a:moveTo>
                  <a:lnTo>
                    <a:pt x="34020" y="50369"/>
                  </a:lnTo>
                  <a:lnTo>
                    <a:pt x="27971" y="50369"/>
                  </a:lnTo>
                  <a:lnTo>
                    <a:pt x="27971" y="44343"/>
                  </a:lnTo>
                  <a:close/>
                  <a:moveTo>
                    <a:pt x="41206" y="44343"/>
                  </a:moveTo>
                  <a:lnTo>
                    <a:pt x="41206" y="50369"/>
                  </a:lnTo>
                  <a:lnTo>
                    <a:pt x="35157" y="50369"/>
                  </a:lnTo>
                  <a:lnTo>
                    <a:pt x="35157" y="44343"/>
                  </a:lnTo>
                  <a:close/>
                  <a:moveTo>
                    <a:pt x="48392" y="44343"/>
                  </a:moveTo>
                  <a:lnTo>
                    <a:pt x="48392" y="50369"/>
                  </a:lnTo>
                  <a:lnTo>
                    <a:pt x="42365" y="50369"/>
                  </a:lnTo>
                  <a:lnTo>
                    <a:pt x="42365" y="44343"/>
                  </a:lnTo>
                  <a:close/>
                  <a:moveTo>
                    <a:pt x="19648" y="51506"/>
                  </a:moveTo>
                  <a:lnTo>
                    <a:pt x="19648" y="57532"/>
                  </a:lnTo>
                  <a:lnTo>
                    <a:pt x="13599" y="57532"/>
                  </a:lnTo>
                  <a:lnTo>
                    <a:pt x="13599" y="51506"/>
                  </a:lnTo>
                  <a:close/>
                  <a:moveTo>
                    <a:pt x="26834" y="51506"/>
                  </a:moveTo>
                  <a:lnTo>
                    <a:pt x="26834" y="57532"/>
                  </a:lnTo>
                  <a:lnTo>
                    <a:pt x="20785" y="57532"/>
                  </a:lnTo>
                  <a:lnTo>
                    <a:pt x="20785" y="51506"/>
                  </a:lnTo>
                  <a:close/>
                  <a:moveTo>
                    <a:pt x="34020" y="51506"/>
                  </a:moveTo>
                  <a:lnTo>
                    <a:pt x="34020" y="57532"/>
                  </a:lnTo>
                  <a:lnTo>
                    <a:pt x="27971" y="57532"/>
                  </a:lnTo>
                  <a:lnTo>
                    <a:pt x="27971" y="51506"/>
                  </a:lnTo>
                  <a:close/>
                  <a:moveTo>
                    <a:pt x="41206" y="51506"/>
                  </a:moveTo>
                  <a:lnTo>
                    <a:pt x="41206" y="57532"/>
                  </a:lnTo>
                  <a:lnTo>
                    <a:pt x="35157" y="57532"/>
                  </a:lnTo>
                  <a:lnTo>
                    <a:pt x="35157" y="51506"/>
                  </a:lnTo>
                  <a:close/>
                  <a:moveTo>
                    <a:pt x="48392" y="51506"/>
                  </a:moveTo>
                  <a:lnTo>
                    <a:pt x="48392" y="57532"/>
                  </a:lnTo>
                  <a:lnTo>
                    <a:pt x="42365" y="57532"/>
                  </a:lnTo>
                  <a:lnTo>
                    <a:pt x="42365" y="51506"/>
                  </a:lnTo>
                  <a:close/>
                  <a:moveTo>
                    <a:pt x="26834" y="58692"/>
                  </a:moveTo>
                  <a:lnTo>
                    <a:pt x="26834" y="64718"/>
                  </a:lnTo>
                  <a:lnTo>
                    <a:pt x="20785" y="64718"/>
                  </a:lnTo>
                  <a:lnTo>
                    <a:pt x="20785" y="58692"/>
                  </a:lnTo>
                  <a:close/>
                  <a:moveTo>
                    <a:pt x="34020" y="58692"/>
                  </a:moveTo>
                  <a:lnTo>
                    <a:pt x="34020" y="64718"/>
                  </a:lnTo>
                  <a:lnTo>
                    <a:pt x="27971" y="64718"/>
                  </a:lnTo>
                  <a:lnTo>
                    <a:pt x="27971" y="58692"/>
                  </a:lnTo>
                  <a:close/>
                  <a:moveTo>
                    <a:pt x="41206" y="58692"/>
                  </a:moveTo>
                  <a:lnTo>
                    <a:pt x="41206" y="64718"/>
                  </a:lnTo>
                  <a:lnTo>
                    <a:pt x="35157" y="64718"/>
                  </a:lnTo>
                  <a:lnTo>
                    <a:pt x="35157" y="58692"/>
                  </a:lnTo>
                  <a:close/>
                  <a:moveTo>
                    <a:pt x="48392" y="58692"/>
                  </a:moveTo>
                  <a:lnTo>
                    <a:pt x="48392" y="64718"/>
                  </a:lnTo>
                  <a:lnTo>
                    <a:pt x="42365" y="64718"/>
                  </a:lnTo>
                  <a:lnTo>
                    <a:pt x="42365" y="58692"/>
                  </a:lnTo>
                  <a:close/>
                  <a:moveTo>
                    <a:pt x="34020" y="65855"/>
                  </a:moveTo>
                  <a:lnTo>
                    <a:pt x="34020" y="71881"/>
                  </a:lnTo>
                  <a:lnTo>
                    <a:pt x="27971" y="71881"/>
                  </a:lnTo>
                  <a:lnTo>
                    <a:pt x="27971" y="65855"/>
                  </a:lnTo>
                  <a:close/>
                  <a:moveTo>
                    <a:pt x="41206" y="65855"/>
                  </a:moveTo>
                  <a:lnTo>
                    <a:pt x="41206" y="71881"/>
                  </a:lnTo>
                  <a:lnTo>
                    <a:pt x="35157" y="71881"/>
                  </a:lnTo>
                  <a:lnTo>
                    <a:pt x="35157" y="65855"/>
                  </a:lnTo>
                  <a:close/>
                  <a:moveTo>
                    <a:pt x="48392" y="65855"/>
                  </a:moveTo>
                  <a:lnTo>
                    <a:pt x="48392" y="71881"/>
                  </a:lnTo>
                  <a:lnTo>
                    <a:pt x="42365" y="71881"/>
                  </a:lnTo>
                  <a:lnTo>
                    <a:pt x="42365" y="65855"/>
                  </a:lnTo>
                  <a:close/>
                  <a:moveTo>
                    <a:pt x="41206" y="73041"/>
                  </a:moveTo>
                  <a:lnTo>
                    <a:pt x="41206" y="79067"/>
                  </a:lnTo>
                  <a:lnTo>
                    <a:pt x="35157" y="79067"/>
                  </a:lnTo>
                  <a:lnTo>
                    <a:pt x="35157" y="73041"/>
                  </a:lnTo>
                  <a:close/>
                  <a:moveTo>
                    <a:pt x="48392" y="73041"/>
                  </a:moveTo>
                  <a:lnTo>
                    <a:pt x="48392" y="79067"/>
                  </a:lnTo>
                  <a:lnTo>
                    <a:pt x="42365" y="79067"/>
                  </a:lnTo>
                  <a:lnTo>
                    <a:pt x="42365" y="73041"/>
                  </a:lnTo>
                  <a:close/>
                  <a:moveTo>
                    <a:pt x="19648" y="0"/>
                  </a:moveTo>
                  <a:lnTo>
                    <a:pt x="19648" y="137"/>
                  </a:lnTo>
                  <a:lnTo>
                    <a:pt x="15623" y="137"/>
                  </a:lnTo>
                  <a:lnTo>
                    <a:pt x="15214" y="1274"/>
                  </a:lnTo>
                  <a:lnTo>
                    <a:pt x="19648" y="1274"/>
                  </a:lnTo>
                  <a:lnTo>
                    <a:pt x="19648" y="7300"/>
                  </a:lnTo>
                  <a:lnTo>
                    <a:pt x="13599" y="7300"/>
                  </a:lnTo>
                  <a:lnTo>
                    <a:pt x="13599" y="5822"/>
                  </a:lnTo>
                  <a:lnTo>
                    <a:pt x="12462" y="9074"/>
                  </a:lnTo>
                  <a:lnTo>
                    <a:pt x="12462" y="14463"/>
                  </a:lnTo>
                  <a:lnTo>
                    <a:pt x="10552" y="14463"/>
                  </a:lnTo>
                  <a:lnTo>
                    <a:pt x="10143" y="15600"/>
                  </a:lnTo>
                  <a:lnTo>
                    <a:pt x="12462" y="15600"/>
                  </a:lnTo>
                  <a:lnTo>
                    <a:pt x="12462" y="21649"/>
                  </a:lnTo>
                  <a:lnTo>
                    <a:pt x="8005" y="21649"/>
                  </a:lnTo>
                  <a:lnTo>
                    <a:pt x="7619" y="22786"/>
                  </a:lnTo>
                  <a:lnTo>
                    <a:pt x="12440" y="22786"/>
                  </a:lnTo>
                  <a:lnTo>
                    <a:pt x="12440" y="28812"/>
                  </a:lnTo>
                  <a:lnTo>
                    <a:pt x="6414" y="28812"/>
                  </a:lnTo>
                  <a:lnTo>
                    <a:pt x="6414" y="26151"/>
                  </a:lnTo>
                  <a:lnTo>
                    <a:pt x="5072" y="29949"/>
                  </a:lnTo>
                  <a:lnTo>
                    <a:pt x="5254" y="29949"/>
                  </a:lnTo>
                  <a:lnTo>
                    <a:pt x="5254" y="36020"/>
                  </a:lnTo>
                  <a:lnTo>
                    <a:pt x="2934" y="36020"/>
                  </a:lnTo>
                  <a:lnTo>
                    <a:pt x="2548" y="37157"/>
                  </a:lnTo>
                  <a:lnTo>
                    <a:pt x="5277" y="37157"/>
                  </a:lnTo>
                  <a:lnTo>
                    <a:pt x="5277" y="43183"/>
                  </a:lnTo>
                  <a:lnTo>
                    <a:pt x="410" y="43183"/>
                  </a:lnTo>
                  <a:lnTo>
                    <a:pt x="1" y="44320"/>
                  </a:lnTo>
                  <a:lnTo>
                    <a:pt x="5277" y="44320"/>
                  </a:lnTo>
                  <a:lnTo>
                    <a:pt x="5277" y="50369"/>
                  </a:lnTo>
                  <a:lnTo>
                    <a:pt x="4617" y="50369"/>
                  </a:lnTo>
                  <a:lnTo>
                    <a:pt x="6414" y="52075"/>
                  </a:lnTo>
                  <a:lnTo>
                    <a:pt x="6414" y="51529"/>
                  </a:lnTo>
                  <a:lnTo>
                    <a:pt x="12462" y="51529"/>
                  </a:lnTo>
                  <a:lnTo>
                    <a:pt x="12462" y="57555"/>
                  </a:lnTo>
                  <a:lnTo>
                    <a:pt x="12190" y="57555"/>
                  </a:lnTo>
                  <a:lnTo>
                    <a:pt x="13622" y="58874"/>
                  </a:lnTo>
                  <a:lnTo>
                    <a:pt x="13622" y="58692"/>
                  </a:lnTo>
                  <a:lnTo>
                    <a:pt x="19648" y="58692"/>
                  </a:lnTo>
                  <a:lnTo>
                    <a:pt x="19648" y="64604"/>
                  </a:lnTo>
                  <a:lnTo>
                    <a:pt x="20967" y="65855"/>
                  </a:lnTo>
                  <a:lnTo>
                    <a:pt x="26834" y="65855"/>
                  </a:lnTo>
                  <a:lnTo>
                    <a:pt x="26834" y="71426"/>
                  </a:lnTo>
                  <a:lnTo>
                    <a:pt x="28540" y="73041"/>
                  </a:lnTo>
                  <a:lnTo>
                    <a:pt x="34020" y="73041"/>
                  </a:lnTo>
                  <a:lnTo>
                    <a:pt x="34020" y="78248"/>
                  </a:lnTo>
                  <a:lnTo>
                    <a:pt x="36112" y="80204"/>
                  </a:lnTo>
                  <a:lnTo>
                    <a:pt x="41228" y="80204"/>
                  </a:lnTo>
                  <a:lnTo>
                    <a:pt x="41228" y="85048"/>
                  </a:lnTo>
                  <a:lnTo>
                    <a:pt x="42365" y="86139"/>
                  </a:lnTo>
                  <a:lnTo>
                    <a:pt x="42365" y="80204"/>
                  </a:lnTo>
                  <a:lnTo>
                    <a:pt x="48392" y="80204"/>
                  </a:lnTo>
                  <a:lnTo>
                    <a:pt x="48392" y="86253"/>
                  </a:lnTo>
                  <a:lnTo>
                    <a:pt x="42456" y="86253"/>
                  </a:lnTo>
                  <a:lnTo>
                    <a:pt x="43662" y="87390"/>
                  </a:lnTo>
                  <a:lnTo>
                    <a:pt x="48392" y="87390"/>
                  </a:lnTo>
                  <a:lnTo>
                    <a:pt x="48392" y="91870"/>
                  </a:lnTo>
                  <a:lnTo>
                    <a:pt x="49483" y="92916"/>
                  </a:lnTo>
                  <a:lnTo>
                    <a:pt x="49529" y="92916"/>
                  </a:lnTo>
                  <a:lnTo>
                    <a:pt x="49529" y="0"/>
                  </a:lnTo>
                  <a:lnTo>
                    <a:pt x="48392" y="0"/>
                  </a:lnTo>
                  <a:lnTo>
                    <a:pt x="48392" y="137"/>
                  </a:lnTo>
                  <a:lnTo>
                    <a:pt x="42365" y="137"/>
                  </a:lnTo>
                  <a:lnTo>
                    <a:pt x="42365" y="0"/>
                  </a:lnTo>
                  <a:lnTo>
                    <a:pt x="41228" y="0"/>
                  </a:lnTo>
                  <a:lnTo>
                    <a:pt x="41228" y="137"/>
                  </a:lnTo>
                  <a:lnTo>
                    <a:pt x="35157" y="137"/>
                  </a:lnTo>
                  <a:lnTo>
                    <a:pt x="35157" y="0"/>
                  </a:lnTo>
                  <a:lnTo>
                    <a:pt x="34020" y="0"/>
                  </a:lnTo>
                  <a:lnTo>
                    <a:pt x="34020" y="137"/>
                  </a:lnTo>
                  <a:lnTo>
                    <a:pt x="27971" y="137"/>
                  </a:lnTo>
                  <a:lnTo>
                    <a:pt x="27971" y="0"/>
                  </a:lnTo>
                  <a:lnTo>
                    <a:pt x="26834" y="0"/>
                  </a:lnTo>
                  <a:lnTo>
                    <a:pt x="26834" y="137"/>
                  </a:lnTo>
                  <a:lnTo>
                    <a:pt x="20785" y="137"/>
                  </a:lnTo>
                  <a:lnTo>
                    <a:pt x="20785" y="0"/>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9" name="Google Shape;269;p2"/>
          <p:cNvGrpSpPr/>
          <p:nvPr/>
        </p:nvGrpSpPr>
        <p:grpSpPr>
          <a:xfrm>
            <a:off x="7897583" y="3765801"/>
            <a:ext cx="1520246" cy="1597436"/>
            <a:chOff x="6159290" y="2741424"/>
            <a:chExt cx="1622808" cy="1705205"/>
          </a:xfrm>
        </p:grpSpPr>
        <p:sp>
          <p:nvSpPr>
            <p:cNvPr id="270" name="Google Shape;270;p2"/>
            <p:cNvSpPr/>
            <p:nvPr/>
          </p:nvSpPr>
          <p:spPr>
            <a:xfrm flipH="1">
              <a:off x="6159290" y="2871878"/>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rgbClr val="F26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2"/>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2"/>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2"/>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5" name="Google Shape;275;p2"/>
          <p:cNvGrpSpPr/>
          <p:nvPr/>
        </p:nvGrpSpPr>
        <p:grpSpPr>
          <a:xfrm>
            <a:off x="6974063" y="3876030"/>
            <a:ext cx="1520246" cy="1597436"/>
            <a:chOff x="6159290" y="2741424"/>
            <a:chExt cx="1622808" cy="1705205"/>
          </a:xfrm>
        </p:grpSpPr>
        <p:sp>
          <p:nvSpPr>
            <p:cNvPr id="276" name="Google Shape;276;p2"/>
            <p:cNvSpPr/>
            <p:nvPr/>
          </p:nvSpPr>
          <p:spPr>
            <a:xfrm flipH="1">
              <a:off x="6159290" y="2871878"/>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2"/>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2"/>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2"/>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2"/>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6">
  <p:cSld name="CUSTOM_11_1_1_1_1_1">
    <p:spTree>
      <p:nvGrpSpPr>
        <p:cNvPr id="1" name="Shape 5487"/>
        <p:cNvGrpSpPr/>
        <p:nvPr/>
      </p:nvGrpSpPr>
      <p:grpSpPr>
        <a:xfrm>
          <a:off x="0" y="0"/>
          <a:ext cx="0" cy="0"/>
          <a:chOff x="0" y="0"/>
          <a:chExt cx="0" cy="0"/>
        </a:xfrm>
      </p:grpSpPr>
      <p:sp>
        <p:nvSpPr>
          <p:cNvPr id="5488" name="Google Shape;5488;p32"/>
          <p:cNvSpPr txBox="1">
            <a:spLocks noGrp="1"/>
          </p:cNvSpPr>
          <p:nvPr>
            <p:ph type="body" idx="1"/>
          </p:nvPr>
        </p:nvSpPr>
        <p:spPr>
          <a:xfrm>
            <a:off x="2245350" y="2437000"/>
            <a:ext cx="4653300" cy="201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Char char="●"/>
              <a:defRPr/>
            </a:lvl1pPr>
            <a:lvl2pPr marL="914400" lvl="1" indent="-330200" rtl="0">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rtl="0">
              <a:spcBef>
                <a:spcPts val="0"/>
              </a:spcBef>
              <a:spcAft>
                <a:spcPts val="0"/>
              </a:spcAft>
              <a:buClr>
                <a:schemeClr val="dk1"/>
              </a:buClr>
              <a:buSzPts val="1600"/>
              <a:buFont typeface="Montserrat"/>
              <a:buChar char="■"/>
              <a:defRPr>
                <a:solidFill>
                  <a:schemeClr val="dk1"/>
                </a:solidFill>
              </a:defRPr>
            </a:lvl3pPr>
            <a:lvl4pPr marL="1828800" lvl="3" indent="-330200" rtl="0">
              <a:spcBef>
                <a:spcPts val="0"/>
              </a:spcBef>
              <a:spcAft>
                <a:spcPts val="0"/>
              </a:spcAft>
              <a:buClr>
                <a:schemeClr val="dk1"/>
              </a:buClr>
              <a:buSzPts val="1600"/>
              <a:buFont typeface="Montserrat"/>
              <a:buChar char="●"/>
              <a:defRPr>
                <a:solidFill>
                  <a:schemeClr val="dk1"/>
                </a:solidFill>
              </a:defRPr>
            </a:lvl4pPr>
            <a:lvl5pPr marL="2286000" lvl="4" indent="-330200" rtl="0">
              <a:spcBef>
                <a:spcPts val="0"/>
              </a:spcBef>
              <a:spcAft>
                <a:spcPts val="0"/>
              </a:spcAft>
              <a:buClr>
                <a:schemeClr val="dk1"/>
              </a:buClr>
              <a:buSzPts val="1600"/>
              <a:buFont typeface="Montserrat"/>
              <a:buChar char="○"/>
              <a:defRPr>
                <a:solidFill>
                  <a:schemeClr val="dk1"/>
                </a:solidFill>
              </a:defRPr>
            </a:lvl5pPr>
            <a:lvl6pPr marL="2743200" lvl="5" indent="-330200" rtl="0">
              <a:spcBef>
                <a:spcPts val="0"/>
              </a:spcBef>
              <a:spcAft>
                <a:spcPts val="0"/>
              </a:spcAft>
              <a:buClr>
                <a:schemeClr val="dk1"/>
              </a:buClr>
              <a:buSzPts val="1600"/>
              <a:buFont typeface="Montserrat"/>
              <a:buChar char="■"/>
              <a:defRPr>
                <a:solidFill>
                  <a:schemeClr val="dk1"/>
                </a:solidFill>
              </a:defRPr>
            </a:lvl6pPr>
            <a:lvl7pPr marL="3200400" lvl="6" indent="-330200" rtl="0">
              <a:spcBef>
                <a:spcPts val="0"/>
              </a:spcBef>
              <a:spcAft>
                <a:spcPts val="0"/>
              </a:spcAft>
              <a:buClr>
                <a:schemeClr val="dk1"/>
              </a:buClr>
              <a:buSzPts val="1600"/>
              <a:buFont typeface="Montserrat"/>
              <a:buChar char="●"/>
              <a:defRPr>
                <a:solidFill>
                  <a:schemeClr val="dk1"/>
                </a:solidFill>
              </a:defRPr>
            </a:lvl7pPr>
            <a:lvl8pPr marL="3657600" lvl="7" indent="-330200" rtl="0">
              <a:spcBef>
                <a:spcPts val="0"/>
              </a:spcBef>
              <a:spcAft>
                <a:spcPts val="0"/>
              </a:spcAft>
              <a:buClr>
                <a:schemeClr val="dk1"/>
              </a:buClr>
              <a:buSzPts val="1600"/>
              <a:buFont typeface="Montserrat"/>
              <a:buChar char="○"/>
              <a:defRPr>
                <a:solidFill>
                  <a:schemeClr val="dk1"/>
                </a:solidFill>
              </a:defRPr>
            </a:lvl8pPr>
            <a:lvl9pPr marL="4114800" lvl="8" indent="-330200" rtl="0">
              <a:spcBef>
                <a:spcPts val="0"/>
              </a:spcBef>
              <a:spcAft>
                <a:spcPts val="0"/>
              </a:spcAft>
              <a:buClr>
                <a:schemeClr val="dk1"/>
              </a:buClr>
              <a:buSzPts val="1600"/>
              <a:buFont typeface="Montserrat"/>
              <a:buChar char="■"/>
              <a:defRPr>
                <a:solidFill>
                  <a:schemeClr val="dk1"/>
                </a:solidFill>
              </a:defRPr>
            </a:lvl9pPr>
          </a:lstStyle>
          <a:p>
            <a:endParaRPr/>
          </a:p>
        </p:txBody>
      </p:sp>
      <p:grpSp>
        <p:nvGrpSpPr>
          <p:cNvPr id="5489" name="Google Shape;5489;p32"/>
          <p:cNvGrpSpPr/>
          <p:nvPr/>
        </p:nvGrpSpPr>
        <p:grpSpPr>
          <a:xfrm rot="-4845530" flipH="1">
            <a:off x="313055" y="525930"/>
            <a:ext cx="1021250" cy="977007"/>
            <a:chOff x="6868941" y="265923"/>
            <a:chExt cx="1037994" cy="993025"/>
          </a:xfrm>
        </p:grpSpPr>
        <p:sp>
          <p:nvSpPr>
            <p:cNvPr id="5490" name="Google Shape;5490;p32"/>
            <p:cNvSpPr/>
            <p:nvPr/>
          </p:nvSpPr>
          <p:spPr>
            <a:xfrm rot="-9911833">
              <a:off x="6986681" y="384548"/>
              <a:ext cx="778288" cy="745689"/>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1" name="Google Shape;5491;p32"/>
            <p:cNvSpPr/>
            <p:nvPr/>
          </p:nvSpPr>
          <p:spPr>
            <a:xfrm rot="-9911833">
              <a:off x="6956725" y="362832"/>
              <a:ext cx="862425" cy="799207"/>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2" name="Google Shape;5492;p32"/>
            <p:cNvSpPr/>
            <p:nvPr/>
          </p:nvSpPr>
          <p:spPr>
            <a:xfrm rot="-9911833">
              <a:off x="7069832" y="337194"/>
              <a:ext cx="190580" cy="182100"/>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3" name="Google Shape;5493;p32"/>
            <p:cNvSpPr/>
            <p:nvPr/>
          </p:nvSpPr>
          <p:spPr>
            <a:xfrm rot="-9911833">
              <a:off x="7454331" y="997937"/>
              <a:ext cx="190580" cy="182067"/>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4" name="Google Shape;5494;p32"/>
            <p:cNvSpPr/>
            <p:nvPr/>
          </p:nvSpPr>
          <p:spPr>
            <a:xfrm rot="-9911833">
              <a:off x="7394047" y="974014"/>
              <a:ext cx="321834" cy="233110"/>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5" name="Google Shape;5495;p32"/>
            <p:cNvSpPr/>
            <p:nvPr/>
          </p:nvSpPr>
          <p:spPr>
            <a:xfrm rot="-9911833">
              <a:off x="7009544" y="313303"/>
              <a:ext cx="321834" cy="233110"/>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496" name="Google Shape;5496;p32"/>
          <p:cNvGrpSpPr/>
          <p:nvPr/>
        </p:nvGrpSpPr>
        <p:grpSpPr>
          <a:xfrm rot="-4845530" flipH="1">
            <a:off x="431679" y="482842"/>
            <a:ext cx="1021250" cy="977007"/>
            <a:chOff x="6868941" y="265923"/>
            <a:chExt cx="1037994" cy="993025"/>
          </a:xfrm>
        </p:grpSpPr>
        <p:sp>
          <p:nvSpPr>
            <p:cNvPr id="5497" name="Google Shape;5497;p32"/>
            <p:cNvSpPr/>
            <p:nvPr/>
          </p:nvSpPr>
          <p:spPr>
            <a:xfrm rot="-9911833">
              <a:off x="6986681" y="384548"/>
              <a:ext cx="778288" cy="745689"/>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rgbClr val="388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8" name="Google Shape;5498;p32"/>
            <p:cNvSpPr/>
            <p:nvPr/>
          </p:nvSpPr>
          <p:spPr>
            <a:xfrm rot="-9911833">
              <a:off x="6956725" y="362832"/>
              <a:ext cx="862425" cy="799207"/>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9" name="Google Shape;5499;p32"/>
            <p:cNvSpPr/>
            <p:nvPr/>
          </p:nvSpPr>
          <p:spPr>
            <a:xfrm rot="-9911833">
              <a:off x="7069832" y="337194"/>
              <a:ext cx="190580" cy="182100"/>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0" name="Google Shape;5500;p32"/>
            <p:cNvSpPr/>
            <p:nvPr/>
          </p:nvSpPr>
          <p:spPr>
            <a:xfrm rot="-9911833">
              <a:off x="7009544" y="313303"/>
              <a:ext cx="321834" cy="233110"/>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1" name="Google Shape;5501;p32"/>
            <p:cNvSpPr/>
            <p:nvPr/>
          </p:nvSpPr>
          <p:spPr>
            <a:xfrm rot="-9911833">
              <a:off x="7454331" y="997937"/>
              <a:ext cx="190580" cy="182067"/>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2" name="Google Shape;5502;p32"/>
            <p:cNvSpPr/>
            <p:nvPr/>
          </p:nvSpPr>
          <p:spPr>
            <a:xfrm rot="-9911833">
              <a:off x="7394047" y="974014"/>
              <a:ext cx="321834" cy="233110"/>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03" name="Google Shape;5503;p32"/>
          <p:cNvGrpSpPr/>
          <p:nvPr/>
        </p:nvGrpSpPr>
        <p:grpSpPr>
          <a:xfrm rot="5400000" flipH="1">
            <a:off x="7582777" y="-651458"/>
            <a:ext cx="1262850" cy="2349384"/>
            <a:chOff x="7133475" y="-152400"/>
            <a:chExt cx="2090119" cy="3889065"/>
          </a:xfrm>
        </p:grpSpPr>
        <p:sp>
          <p:nvSpPr>
            <p:cNvPr id="5504" name="Google Shape;5504;p32"/>
            <p:cNvSpPr/>
            <p:nvPr/>
          </p:nvSpPr>
          <p:spPr>
            <a:xfrm>
              <a:off x="7133475" y="-152400"/>
              <a:ext cx="2090118" cy="3889065"/>
            </a:xfrm>
            <a:custGeom>
              <a:avLst/>
              <a:gdLst/>
              <a:ahLst/>
              <a:cxnLst/>
              <a:rect l="l" t="t" r="r" b="b"/>
              <a:pathLst>
                <a:path w="49961" h="92962" extrusionOk="0">
                  <a:moveTo>
                    <a:pt x="16101" y="0"/>
                  </a:moveTo>
                  <a:lnTo>
                    <a:pt x="1" y="45571"/>
                  </a:lnTo>
                  <a:lnTo>
                    <a:pt x="49961" y="92961"/>
                  </a:lnTo>
                  <a:lnTo>
                    <a:pt x="499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5" name="Google Shape;5505;p32"/>
            <p:cNvSpPr/>
            <p:nvPr/>
          </p:nvSpPr>
          <p:spPr>
            <a:xfrm>
              <a:off x="7151548" y="-152400"/>
              <a:ext cx="2072046" cy="3887141"/>
            </a:xfrm>
            <a:custGeom>
              <a:avLst/>
              <a:gdLst/>
              <a:ahLst/>
              <a:cxnLst/>
              <a:rect l="l" t="t" r="r" b="b"/>
              <a:pathLst>
                <a:path w="49529" h="92916" extrusionOk="0">
                  <a:moveTo>
                    <a:pt x="26834" y="1274"/>
                  </a:moveTo>
                  <a:lnTo>
                    <a:pt x="26834" y="7323"/>
                  </a:lnTo>
                  <a:lnTo>
                    <a:pt x="20785" y="7323"/>
                  </a:lnTo>
                  <a:lnTo>
                    <a:pt x="20785" y="1274"/>
                  </a:lnTo>
                  <a:close/>
                  <a:moveTo>
                    <a:pt x="34020" y="1274"/>
                  </a:moveTo>
                  <a:lnTo>
                    <a:pt x="34020" y="7323"/>
                  </a:lnTo>
                  <a:lnTo>
                    <a:pt x="27971" y="7323"/>
                  </a:lnTo>
                  <a:lnTo>
                    <a:pt x="27971" y="1274"/>
                  </a:lnTo>
                  <a:close/>
                  <a:moveTo>
                    <a:pt x="41206" y="1274"/>
                  </a:moveTo>
                  <a:lnTo>
                    <a:pt x="41206" y="7323"/>
                  </a:lnTo>
                  <a:lnTo>
                    <a:pt x="35157" y="7323"/>
                  </a:lnTo>
                  <a:lnTo>
                    <a:pt x="35157" y="1274"/>
                  </a:lnTo>
                  <a:close/>
                  <a:moveTo>
                    <a:pt x="48392" y="1274"/>
                  </a:moveTo>
                  <a:lnTo>
                    <a:pt x="48392" y="7323"/>
                  </a:lnTo>
                  <a:lnTo>
                    <a:pt x="42365" y="7323"/>
                  </a:lnTo>
                  <a:lnTo>
                    <a:pt x="42365" y="1274"/>
                  </a:lnTo>
                  <a:close/>
                  <a:moveTo>
                    <a:pt x="19648" y="8460"/>
                  </a:moveTo>
                  <a:lnTo>
                    <a:pt x="19648" y="14486"/>
                  </a:lnTo>
                  <a:lnTo>
                    <a:pt x="13599" y="14486"/>
                  </a:lnTo>
                  <a:lnTo>
                    <a:pt x="13599" y="8460"/>
                  </a:lnTo>
                  <a:close/>
                  <a:moveTo>
                    <a:pt x="26834" y="8460"/>
                  </a:moveTo>
                  <a:lnTo>
                    <a:pt x="26834" y="14486"/>
                  </a:lnTo>
                  <a:lnTo>
                    <a:pt x="20785" y="14486"/>
                  </a:lnTo>
                  <a:lnTo>
                    <a:pt x="20785" y="8460"/>
                  </a:lnTo>
                  <a:close/>
                  <a:moveTo>
                    <a:pt x="34020" y="8460"/>
                  </a:moveTo>
                  <a:lnTo>
                    <a:pt x="34020" y="14486"/>
                  </a:lnTo>
                  <a:lnTo>
                    <a:pt x="27971" y="14486"/>
                  </a:lnTo>
                  <a:lnTo>
                    <a:pt x="27971" y="8460"/>
                  </a:lnTo>
                  <a:close/>
                  <a:moveTo>
                    <a:pt x="41206" y="8460"/>
                  </a:moveTo>
                  <a:lnTo>
                    <a:pt x="41206" y="14486"/>
                  </a:lnTo>
                  <a:lnTo>
                    <a:pt x="35157" y="14486"/>
                  </a:lnTo>
                  <a:lnTo>
                    <a:pt x="35157" y="8460"/>
                  </a:lnTo>
                  <a:close/>
                  <a:moveTo>
                    <a:pt x="48392" y="8460"/>
                  </a:moveTo>
                  <a:lnTo>
                    <a:pt x="48392" y="14486"/>
                  </a:lnTo>
                  <a:lnTo>
                    <a:pt x="42365" y="14486"/>
                  </a:lnTo>
                  <a:lnTo>
                    <a:pt x="42365" y="8460"/>
                  </a:lnTo>
                  <a:close/>
                  <a:moveTo>
                    <a:pt x="19648" y="15645"/>
                  </a:moveTo>
                  <a:lnTo>
                    <a:pt x="19648" y="21671"/>
                  </a:lnTo>
                  <a:lnTo>
                    <a:pt x="13599" y="21671"/>
                  </a:lnTo>
                  <a:lnTo>
                    <a:pt x="13599" y="15645"/>
                  </a:lnTo>
                  <a:close/>
                  <a:moveTo>
                    <a:pt x="26834" y="15645"/>
                  </a:moveTo>
                  <a:lnTo>
                    <a:pt x="26834" y="21671"/>
                  </a:lnTo>
                  <a:lnTo>
                    <a:pt x="20785" y="21671"/>
                  </a:lnTo>
                  <a:lnTo>
                    <a:pt x="20785" y="15645"/>
                  </a:lnTo>
                  <a:close/>
                  <a:moveTo>
                    <a:pt x="34020" y="15645"/>
                  </a:moveTo>
                  <a:lnTo>
                    <a:pt x="34020" y="21671"/>
                  </a:lnTo>
                  <a:lnTo>
                    <a:pt x="27971" y="21671"/>
                  </a:lnTo>
                  <a:lnTo>
                    <a:pt x="27971" y="15645"/>
                  </a:lnTo>
                  <a:close/>
                  <a:moveTo>
                    <a:pt x="41206" y="15645"/>
                  </a:moveTo>
                  <a:lnTo>
                    <a:pt x="41206" y="21671"/>
                  </a:lnTo>
                  <a:lnTo>
                    <a:pt x="35157" y="21671"/>
                  </a:lnTo>
                  <a:lnTo>
                    <a:pt x="35157" y="15645"/>
                  </a:lnTo>
                  <a:close/>
                  <a:moveTo>
                    <a:pt x="48392" y="15645"/>
                  </a:moveTo>
                  <a:lnTo>
                    <a:pt x="48392" y="21671"/>
                  </a:lnTo>
                  <a:lnTo>
                    <a:pt x="42365" y="21671"/>
                  </a:lnTo>
                  <a:lnTo>
                    <a:pt x="42365" y="15645"/>
                  </a:lnTo>
                  <a:close/>
                  <a:moveTo>
                    <a:pt x="19648" y="22808"/>
                  </a:moveTo>
                  <a:lnTo>
                    <a:pt x="19648" y="28835"/>
                  </a:lnTo>
                  <a:lnTo>
                    <a:pt x="13599" y="28835"/>
                  </a:lnTo>
                  <a:lnTo>
                    <a:pt x="13599" y="22808"/>
                  </a:lnTo>
                  <a:close/>
                  <a:moveTo>
                    <a:pt x="26834" y="22808"/>
                  </a:moveTo>
                  <a:lnTo>
                    <a:pt x="26834" y="28835"/>
                  </a:lnTo>
                  <a:lnTo>
                    <a:pt x="20785" y="28835"/>
                  </a:lnTo>
                  <a:lnTo>
                    <a:pt x="20785" y="22808"/>
                  </a:lnTo>
                  <a:close/>
                  <a:moveTo>
                    <a:pt x="34020" y="22808"/>
                  </a:moveTo>
                  <a:lnTo>
                    <a:pt x="34020" y="28835"/>
                  </a:lnTo>
                  <a:lnTo>
                    <a:pt x="27971" y="28835"/>
                  </a:lnTo>
                  <a:lnTo>
                    <a:pt x="27971" y="22808"/>
                  </a:lnTo>
                  <a:close/>
                  <a:moveTo>
                    <a:pt x="41206" y="22808"/>
                  </a:moveTo>
                  <a:lnTo>
                    <a:pt x="41206" y="28835"/>
                  </a:lnTo>
                  <a:lnTo>
                    <a:pt x="35157" y="28835"/>
                  </a:lnTo>
                  <a:lnTo>
                    <a:pt x="35157" y="22808"/>
                  </a:lnTo>
                  <a:close/>
                  <a:moveTo>
                    <a:pt x="48392" y="22808"/>
                  </a:moveTo>
                  <a:lnTo>
                    <a:pt x="48392" y="28835"/>
                  </a:lnTo>
                  <a:lnTo>
                    <a:pt x="42365" y="28835"/>
                  </a:lnTo>
                  <a:lnTo>
                    <a:pt x="42365" y="22808"/>
                  </a:lnTo>
                  <a:close/>
                  <a:moveTo>
                    <a:pt x="12462" y="29994"/>
                  </a:moveTo>
                  <a:lnTo>
                    <a:pt x="12462" y="36020"/>
                  </a:lnTo>
                  <a:lnTo>
                    <a:pt x="6414" y="36020"/>
                  </a:lnTo>
                  <a:lnTo>
                    <a:pt x="6414" y="29994"/>
                  </a:lnTo>
                  <a:close/>
                  <a:moveTo>
                    <a:pt x="19648" y="29994"/>
                  </a:moveTo>
                  <a:lnTo>
                    <a:pt x="19648" y="36020"/>
                  </a:lnTo>
                  <a:lnTo>
                    <a:pt x="13599" y="36020"/>
                  </a:lnTo>
                  <a:lnTo>
                    <a:pt x="13599" y="29994"/>
                  </a:lnTo>
                  <a:close/>
                  <a:moveTo>
                    <a:pt x="26834" y="29994"/>
                  </a:moveTo>
                  <a:lnTo>
                    <a:pt x="26834" y="36020"/>
                  </a:lnTo>
                  <a:lnTo>
                    <a:pt x="20785" y="36020"/>
                  </a:lnTo>
                  <a:lnTo>
                    <a:pt x="20785" y="29994"/>
                  </a:lnTo>
                  <a:close/>
                  <a:moveTo>
                    <a:pt x="34020" y="29994"/>
                  </a:moveTo>
                  <a:lnTo>
                    <a:pt x="34020" y="36020"/>
                  </a:lnTo>
                  <a:lnTo>
                    <a:pt x="27971" y="36020"/>
                  </a:lnTo>
                  <a:lnTo>
                    <a:pt x="27971" y="29994"/>
                  </a:lnTo>
                  <a:close/>
                  <a:moveTo>
                    <a:pt x="41206" y="29994"/>
                  </a:moveTo>
                  <a:lnTo>
                    <a:pt x="41206" y="36020"/>
                  </a:lnTo>
                  <a:lnTo>
                    <a:pt x="35157" y="36020"/>
                  </a:lnTo>
                  <a:lnTo>
                    <a:pt x="35157" y="29994"/>
                  </a:lnTo>
                  <a:close/>
                  <a:moveTo>
                    <a:pt x="48392" y="29994"/>
                  </a:moveTo>
                  <a:lnTo>
                    <a:pt x="48392" y="36020"/>
                  </a:lnTo>
                  <a:lnTo>
                    <a:pt x="42365" y="36020"/>
                  </a:lnTo>
                  <a:lnTo>
                    <a:pt x="42365" y="29994"/>
                  </a:lnTo>
                  <a:close/>
                  <a:moveTo>
                    <a:pt x="12462" y="37157"/>
                  </a:moveTo>
                  <a:lnTo>
                    <a:pt x="12462" y="43183"/>
                  </a:lnTo>
                  <a:lnTo>
                    <a:pt x="6414" y="43183"/>
                  </a:lnTo>
                  <a:lnTo>
                    <a:pt x="6414" y="37157"/>
                  </a:lnTo>
                  <a:close/>
                  <a:moveTo>
                    <a:pt x="19648" y="37157"/>
                  </a:moveTo>
                  <a:lnTo>
                    <a:pt x="19648" y="43183"/>
                  </a:lnTo>
                  <a:lnTo>
                    <a:pt x="13599" y="43183"/>
                  </a:lnTo>
                  <a:lnTo>
                    <a:pt x="13599" y="37157"/>
                  </a:lnTo>
                  <a:close/>
                  <a:moveTo>
                    <a:pt x="26834" y="37157"/>
                  </a:moveTo>
                  <a:lnTo>
                    <a:pt x="26834" y="43183"/>
                  </a:lnTo>
                  <a:lnTo>
                    <a:pt x="20785" y="43183"/>
                  </a:lnTo>
                  <a:lnTo>
                    <a:pt x="20785" y="37157"/>
                  </a:lnTo>
                  <a:close/>
                  <a:moveTo>
                    <a:pt x="34020" y="37157"/>
                  </a:moveTo>
                  <a:lnTo>
                    <a:pt x="34020" y="43183"/>
                  </a:lnTo>
                  <a:lnTo>
                    <a:pt x="27971" y="43183"/>
                  </a:lnTo>
                  <a:lnTo>
                    <a:pt x="27971" y="37157"/>
                  </a:lnTo>
                  <a:close/>
                  <a:moveTo>
                    <a:pt x="41206" y="37157"/>
                  </a:moveTo>
                  <a:lnTo>
                    <a:pt x="41206" y="43183"/>
                  </a:lnTo>
                  <a:lnTo>
                    <a:pt x="35157" y="43183"/>
                  </a:lnTo>
                  <a:lnTo>
                    <a:pt x="35157" y="37157"/>
                  </a:lnTo>
                  <a:close/>
                  <a:moveTo>
                    <a:pt x="48392" y="37157"/>
                  </a:moveTo>
                  <a:lnTo>
                    <a:pt x="48392" y="43183"/>
                  </a:lnTo>
                  <a:lnTo>
                    <a:pt x="42365" y="43183"/>
                  </a:lnTo>
                  <a:lnTo>
                    <a:pt x="42365" y="37157"/>
                  </a:lnTo>
                  <a:close/>
                  <a:moveTo>
                    <a:pt x="12462" y="44343"/>
                  </a:moveTo>
                  <a:lnTo>
                    <a:pt x="12462" y="50369"/>
                  </a:lnTo>
                  <a:lnTo>
                    <a:pt x="6414" y="50369"/>
                  </a:lnTo>
                  <a:lnTo>
                    <a:pt x="6414" y="44343"/>
                  </a:lnTo>
                  <a:close/>
                  <a:moveTo>
                    <a:pt x="19648" y="44343"/>
                  </a:moveTo>
                  <a:lnTo>
                    <a:pt x="19648" y="50369"/>
                  </a:lnTo>
                  <a:lnTo>
                    <a:pt x="13599" y="50369"/>
                  </a:lnTo>
                  <a:lnTo>
                    <a:pt x="13599" y="44343"/>
                  </a:lnTo>
                  <a:close/>
                  <a:moveTo>
                    <a:pt x="26834" y="44343"/>
                  </a:moveTo>
                  <a:lnTo>
                    <a:pt x="26834" y="50369"/>
                  </a:lnTo>
                  <a:lnTo>
                    <a:pt x="20785" y="50369"/>
                  </a:lnTo>
                  <a:lnTo>
                    <a:pt x="20785" y="44343"/>
                  </a:lnTo>
                  <a:close/>
                  <a:moveTo>
                    <a:pt x="34020" y="44343"/>
                  </a:moveTo>
                  <a:lnTo>
                    <a:pt x="34020" y="50369"/>
                  </a:lnTo>
                  <a:lnTo>
                    <a:pt x="27971" y="50369"/>
                  </a:lnTo>
                  <a:lnTo>
                    <a:pt x="27971" y="44343"/>
                  </a:lnTo>
                  <a:close/>
                  <a:moveTo>
                    <a:pt x="41206" y="44343"/>
                  </a:moveTo>
                  <a:lnTo>
                    <a:pt x="41206" y="50369"/>
                  </a:lnTo>
                  <a:lnTo>
                    <a:pt x="35157" y="50369"/>
                  </a:lnTo>
                  <a:lnTo>
                    <a:pt x="35157" y="44343"/>
                  </a:lnTo>
                  <a:close/>
                  <a:moveTo>
                    <a:pt x="48392" y="44343"/>
                  </a:moveTo>
                  <a:lnTo>
                    <a:pt x="48392" y="50369"/>
                  </a:lnTo>
                  <a:lnTo>
                    <a:pt x="42365" y="50369"/>
                  </a:lnTo>
                  <a:lnTo>
                    <a:pt x="42365" y="44343"/>
                  </a:lnTo>
                  <a:close/>
                  <a:moveTo>
                    <a:pt x="19648" y="51506"/>
                  </a:moveTo>
                  <a:lnTo>
                    <a:pt x="19648" y="57532"/>
                  </a:lnTo>
                  <a:lnTo>
                    <a:pt x="13599" y="57532"/>
                  </a:lnTo>
                  <a:lnTo>
                    <a:pt x="13599" y="51506"/>
                  </a:lnTo>
                  <a:close/>
                  <a:moveTo>
                    <a:pt x="26834" y="51506"/>
                  </a:moveTo>
                  <a:lnTo>
                    <a:pt x="26834" y="57532"/>
                  </a:lnTo>
                  <a:lnTo>
                    <a:pt x="20785" y="57532"/>
                  </a:lnTo>
                  <a:lnTo>
                    <a:pt x="20785" y="51506"/>
                  </a:lnTo>
                  <a:close/>
                  <a:moveTo>
                    <a:pt x="34020" y="51506"/>
                  </a:moveTo>
                  <a:lnTo>
                    <a:pt x="34020" y="57532"/>
                  </a:lnTo>
                  <a:lnTo>
                    <a:pt x="27971" y="57532"/>
                  </a:lnTo>
                  <a:lnTo>
                    <a:pt x="27971" y="51506"/>
                  </a:lnTo>
                  <a:close/>
                  <a:moveTo>
                    <a:pt x="41206" y="51506"/>
                  </a:moveTo>
                  <a:lnTo>
                    <a:pt x="41206" y="57532"/>
                  </a:lnTo>
                  <a:lnTo>
                    <a:pt x="35157" y="57532"/>
                  </a:lnTo>
                  <a:lnTo>
                    <a:pt x="35157" y="51506"/>
                  </a:lnTo>
                  <a:close/>
                  <a:moveTo>
                    <a:pt x="48392" y="51506"/>
                  </a:moveTo>
                  <a:lnTo>
                    <a:pt x="48392" y="57532"/>
                  </a:lnTo>
                  <a:lnTo>
                    <a:pt x="42365" y="57532"/>
                  </a:lnTo>
                  <a:lnTo>
                    <a:pt x="42365" y="51506"/>
                  </a:lnTo>
                  <a:close/>
                  <a:moveTo>
                    <a:pt x="26834" y="58692"/>
                  </a:moveTo>
                  <a:lnTo>
                    <a:pt x="26834" y="64718"/>
                  </a:lnTo>
                  <a:lnTo>
                    <a:pt x="20785" y="64718"/>
                  </a:lnTo>
                  <a:lnTo>
                    <a:pt x="20785" y="58692"/>
                  </a:lnTo>
                  <a:close/>
                  <a:moveTo>
                    <a:pt x="34020" y="58692"/>
                  </a:moveTo>
                  <a:lnTo>
                    <a:pt x="34020" y="64718"/>
                  </a:lnTo>
                  <a:lnTo>
                    <a:pt x="27971" y="64718"/>
                  </a:lnTo>
                  <a:lnTo>
                    <a:pt x="27971" y="58692"/>
                  </a:lnTo>
                  <a:close/>
                  <a:moveTo>
                    <a:pt x="41206" y="58692"/>
                  </a:moveTo>
                  <a:lnTo>
                    <a:pt x="41206" y="64718"/>
                  </a:lnTo>
                  <a:lnTo>
                    <a:pt x="35157" y="64718"/>
                  </a:lnTo>
                  <a:lnTo>
                    <a:pt x="35157" y="58692"/>
                  </a:lnTo>
                  <a:close/>
                  <a:moveTo>
                    <a:pt x="48392" y="58692"/>
                  </a:moveTo>
                  <a:lnTo>
                    <a:pt x="48392" y="64718"/>
                  </a:lnTo>
                  <a:lnTo>
                    <a:pt x="42365" y="64718"/>
                  </a:lnTo>
                  <a:lnTo>
                    <a:pt x="42365" y="58692"/>
                  </a:lnTo>
                  <a:close/>
                  <a:moveTo>
                    <a:pt x="34020" y="65855"/>
                  </a:moveTo>
                  <a:lnTo>
                    <a:pt x="34020" y="71881"/>
                  </a:lnTo>
                  <a:lnTo>
                    <a:pt x="27971" y="71881"/>
                  </a:lnTo>
                  <a:lnTo>
                    <a:pt x="27971" y="65855"/>
                  </a:lnTo>
                  <a:close/>
                  <a:moveTo>
                    <a:pt x="41206" y="65855"/>
                  </a:moveTo>
                  <a:lnTo>
                    <a:pt x="41206" y="71881"/>
                  </a:lnTo>
                  <a:lnTo>
                    <a:pt x="35157" y="71881"/>
                  </a:lnTo>
                  <a:lnTo>
                    <a:pt x="35157" y="65855"/>
                  </a:lnTo>
                  <a:close/>
                  <a:moveTo>
                    <a:pt x="48392" y="65855"/>
                  </a:moveTo>
                  <a:lnTo>
                    <a:pt x="48392" y="71881"/>
                  </a:lnTo>
                  <a:lnTo>
                    <a:pt x="42365" y="71881"/>
                  </a:lnTo>
                  <a:lnTo>
                    <a:pt x="42365" y="65855"/>
                  </a:lnTo>
                  <a:close/>
                  <a:moveTo>
                    <a:pt x="41206" y="73041"/>
                  </a:moveTo>
                  <a:lnTo>
                    <a:pt x="41206" y="79067"/>
                  </a:lnTo>
                  <a:lnTo>
                    <a:pt x="35157" y="79067"/>
                  </a:lnTo>
                  <a:lnTo>
                    <a:pt x="35157" y="73041"/>
                  </a:lnTo>
                  <a:close/>
                  <a:moveTo>
                    <a:pt x="48392" y="73041"/>
                  </a:moveTo>
                  <a:lnTo>
                    <a:pt x="48392" y="79067"/>
                  </a:lnTo>
                  <a:lnTo>
                    <a:pt x="42365" y="79067"/>
                  </a:lnTo>
                  <a:lnTo>
                    <a:pt x="42365" y="73041"/>
                  </a:lnTo>
                  <a:close/>
                  <a:moveTo>
                    <a:pt x="19648" y="0"/>
                  </a:moveTo>
                  <a:lnTo>
                    <a:pt x="19648" y="137"/>
                  </a:lnTo>
                  <a:lnTo>
                    <a:pt x="15623" y="137"/>
                  </a:lnTo>
                  <a:lnTo>
                    <a:pt x="15214" y="1274"/>
                  </a:lnTo>
                  <a:lnTo>
                    <a:pt x="19648" y="1274"/>
                  </a:lnTo>
                  <a:lnTo>
                    <a:pt x="19648" y="7300"/>
                  </a:lnTo>
                  <a:lnTo>
                    <a:pt x="13599" y="7300"/>
                  </a:lnTo>
                  <a:lnTo>
                    <a:pt x="13599" y="5822"/>
                  </a:lnTo>
                  <a:lnTo>
                    <a:pt x="12462" y="9074"/>
                  </a:lnTo>
                  <a:lnTo>
                    <a:pt x="12462" y="14463"/>
                  </a:lnTo>
                  <a:lnTo>
                    <a:pt x="10552" y="14463"/>
                  </a:lnTo>
                  <a:lnTo>
                    <a:pt x="10143" y="15600"/>
                  </a:lnTo>
                  <a:lnTo>
                    <a:pt x="12462" y="15600"/>
                  </a:lnTo>
                  <a:lnTo>
                    <a:pt x="12462" y="21649"/>
                  </a:lnTo>
                  <a:lnTo>
                    <a:pt x="8005" y="21649"/>
                  </a:lnTo>
                  <a:lnTo>
                    <a:pt x="7619" y="22786"/>
                  </a:lnTo>
                  <a:lnTo>
                    <a:pt x="12440" y="22786"/>
                  </a:lnTo>
                  <a:lnTo>
                    <a:pt x="12440" y="28812"/>
                  </a:lnTo>
                  <a:lnTo>
                    <a:pt x="6414" y="28812"/>
                  </a:lnTo>
                  <a:lnTo>
                    <a:pt x="6414" y="26151"/>
                  </a:lnTo>
                  <a:lnTo>
                    <a:pt x="5072" y="29949"/>
                  </a:lnTo>
                  <a:lnTo>
                    <a:pt x="5254" y="29949"/>
                  </a:lnTo>
                  <a:lnTo>
                    <a:pt x="5254" y="36020"/>
                  </a:lnTo>
                  <a:lnTo>
                    <a:pt x="2934" y="36020"/>
                  </a:lnTo>
                  <a:lnTo>
                    <a:pt x="2548" y="37157"/>
                  </a:lnTo>
                  <a:lnTo>
                    <a:pt x="5277" y="37157"/>
                  </a:lnTo>
                  <a:lnTo>
                    <a:pt x="5277" y="43183"/>
                  </a:lnTo>
                  <a:lnTo>
                    <a:pt x="410" y="43183"/>
                  </a:lnTo>
                  <a:lnTo>
                    <a:pt x="1" y="44320"/>
                  </a:lnTo>
                  <a:lnTo>
                    <a:pt x="5277" y="44320"/>
                  </a:lnTo>
                  <a:lnTo>
                    <a:pt x="5277" y="50369"/>
                  </a:lnTo>
                  <a:lnTo>
                    <a:pt x="4617" y="50369"/>
                  </a:lnTo>
                  <a:lnTo>
                    <a:pt x="6414" y="52075"/>
                  </a:lnTo>
                  <a:lnTo>
                    <a:pt x="6414" y="51529"/>
                  </a:lnTo>
                  <a:lnTo>
                    <a:pt x="12462" y="51529"/>
                  </a:lnTo>
                  <a:lnTo>
                    <a:pt x="12462" y="57555"/>
                  </a:lnTo>
                  <a:lnTo>
                    <a:pt x="12190" y="57555"/>
                  </a:lnTo>
                  <a:lnTo>
                    <a:pt x="13622" y="58874"/>
                  </a:lnTo>
                  <a:lnTo>
                    <a:pt x="13622" y="58692"/>
                  </a:lnTo>
                  <a:lnTo>
                    <a:pt x="19648" y="58692"/>
                  </a:lnTo>
                  <a:lnTo>
                    <a:pt x="19648" y="64604"/>
                  </a:lnTo>
                  <a:lnTo>
                    <a:pt x="20967" y="65855"/>
                  </a:lnTo>
                  <a:lnTo>
                    <a:pt x="26834" y="65855"/>
                  </a:lnTo>
                  <a:lnTo>
                    <a:pt x="26834" y="71426"/>
                  </a:lnTo>
                  <a:lnTo>
                    <a:pt x="28540" y="73041"/>
                  </a:lnTo>
                  <a:lnTo>
                    <a:pt x="34020" y="73041"/>
                  </a:lnTo>
                  <a:lnTo>
                    <a:pt x="34020" y="78248"/>
                  </a:lnTo>
                  <a:lnTo>
                    <a:pt x="36112" y="80204"/>
                  </a:lnTo>
                  <a:lnTo>
                    <a:pt x="41228" y="80204"/>
                  </a:lnTo>
                  <a:lnTo>
                    <a:pt x="41228" y="85048"/>
                  </a:lnTo>
                  <a:lnTo>
                    <a:pt x="42365" y="86139"/>
                  </a:lnTo>
                  <a:lnTo>
                    <a:pt x="42365" y="80204"/>
                  </a:lnTo>
                  <a:lnTo>
                    <a:pt x="48392" y="80204"/>
                  </a:lnTo>
                  <a:lnTo>
                    <a:pt x="48392" y="86253"/>
                  </a:lnTo>
                  <a:lnTo>
                    <a:pt x="42456" y="86253"/>
                  </a:lnTo>
                  <a:lnTo>
                    <a:pt x="43662" y="87390"/>
                  </a:lnTo>
                  <a:lnTo>
                    <a:pt x="48392" y="87390"/>
                  </a:lnTo>
                  <a:lnTo>
                    <a:pt x="48392" y="91870"/>
                  </a:lnTo>
                  <a:lnTo>
                    <a:pt x="49483" y="92916"/>
                  </a:lnTo>
                  <a:lnTo>
                    <a:pt x="49529" y="92916"/>
                  </a:lnTo>
                  <a:lnTo>
                    <a:pt x="49529" y="0"/>
                  </a:lnTo>
                  <a:lnTo>
                    <a:pt x="48392" y="0"/>
                  </a:lnTo>
                  <a:lnTo>
                    <a:pt x="48392" y="137"/>
                  </a:lnTo>
                  <a:lnTo>
                    <a:pt x="42365" y="137"/>
                  </a:lnTo>
                  <a:lnTo>
                    <a:pt x="42365" y="0"/>
                  </a:lnTo>
                  <a:lnTo>
                    <a:pt x="41228" y="0"/>
                  </a:lnTo>
                  <a:lnTo>
                    <a:pt x="41228" y="137"/>
                  </a:lnTo>
                  <a:lnTo>
                    <a:pt x="35157" y="137"/>
                  </a:lnTo>
                  <a:lnTo>
                    <a:pt x="35157" y="0"/>
                  </a:lnTo>
                  <a:lnTo>
                    <a:pt x="34020" y="0"/>
                  </a:lnTo>
                  <a:lnTo>
                    <a:pt x="34020" y="137"/>
                  </a:lnTo>
                  <a:lnTo>
                    <a:pt x="27971" y="137"/>
                  </a:lnTo>
                  <a:lnTo>
                    <a:pt x="27971" y="0"/>
                  </a:lnTo>
                  <a:lnTo>
                    <a:pt x="26834" y="0"/>
                  </a:lnTo>
                  <a:lnTo>
                    <a:pt x="26834" y="137"/>
                  </a:lnTo>
                  <a:lnTo>
                    <a:pt x="20785" y="137"/>
                  </a:lnTo>
                  <a:lnTo>
                    <a:pt x="20785" y="0"/>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06" name="Google Shape;5506;p32"/>
          <p:cNvGrpSpPr/>
          <p:nvPr/>
        </p:nvGrpSpPr>
        <p:grpSpPr>
          <a:xfrm rot="1532383" flipH="1">
            <a:off x="8173534" y="2860156"/>
            <a:ext cx="912229" cy="923347"/>
            <a:chOff x="7462089" y="2083428"/>
            <a:chExt cx="955528" cy="967174"/>
          </a:xfrm>
        </p:grpSpPr>
        <p:sp>
          <p:nvSpPr>
            <p:cNvPr id="5507" name="Google Shape;5507;p32"/>
            <p:cNvSpPr/>
            <p:nvPr/>
          </p:nvSpPr>
          <p:spPr>
            <a:xfrm rot="-5811408">
              <a:off x="7446693" y="2190407"/>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8" name="Google Shape;5508;p32"/>
            <p:cNvSpPr/>
            <p:nvPr/>
          </p:nvSpPr>
          <p:spPr>
            <a:xfrm rot="-5811408">
              <a:off x="7551704" y="2192955"/>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chemeClr val="accent4"/>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09" name="Google Shape;5509;p32"/>
          <p:cNvGrpSpPr/>
          <p:nvPr/>
        </p:nvGrpSpPr>
        <p:grpSpPr>
          <a:xfrm flipH="1">
            <a:off x="7450735" y="4619875"/>
            <a:ext cx="1064625" cy="930275"/>
            <a:chOff x="3739700" y="4218425"/>
            <a:chExt cx="1064625" cy="930275"/>
          </a:xfrm>
        </p:grpSpPr>
        <p:sp>
          <p:nvSpPr>
            <p:cNvPr id="5510" name="Google Shape;5510;p32"/>
            <p:cNvSpPr/>
            <p:nvPr/>
          </p:nvSpPr>
          <p:spPr>
            <a:xfrm>
              <a:off x="3739700" y="5052025"/>
              <a:ext cx="110975" cy="95125"/>
            </a:xfrm>
            <a:custGeom>
              <a:avLst/>
              <a:gdLst/>
              <a:ahLst/>
              <a:cxnLst/>
              <a:rect l="l" t="t" r="r" b="b"/>
              <a:pathLst>
                <a:path w="4439" h="3805" extrusionOk="0">
                  <a:moveTo>
                    <a:pt x="1885" y="1"/>
                  </a:moveTo>
                  <a:cubicBezTo>
                    <a:pt x="851" y="1"/>
                    <a:pt x="0" y="852"/>
                    <a:pt x="0" y="1885"/>
                  </a:cubicBezTo>
                  <a:cubicBezTo>
                    <a:pt x="0" y="3041"/>
                    <a:pt x="939" y="3804"/>
                    <a:pt x="1923" y="3804"/>
                  </a:cubicBezTo>
                  <a:cubicBezTo>
                    <a:pt x="2387" y="3804"/>
                    <a:pt x="2862" y="3634"/>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1" name="Google Shape;5511;p32"/>
            <p:cNvSpPr/>
            <p:nvPr/>
          </p:nvSpPr>
          <p:spPr>
            <a:xfrm>
              <a:off x="3740450" y="4773925"/>
              <a:ext cx="110975" cy="95125"/>
            </a:xfrm>
            <a:custGeom>
              <a:avLst/>
              <a:gdLst/>
              <a:ahLst/>
              <a:cxnLst/>
              <a:rect l="l" t="t" r="r" b="b"/>
              <a:pathLst>
                <a:path w="4439" h="3805" extrusionOk="0">
                  <a:moveTo>
                    <a:pt x="1885" y="0"/>
                  </a:moveTo>
                  <a:cubicBezTo>
                    <a:pt x="821" y="0"/>
                    <a:pt x="1" y="851"/>
                    <a:pt x="1" y="1915"/>
                  </a:cubicBezTo>
                  <a:cubicBezTo>
                    <a:pt x="1" y="3049"/>
                    <a:pt x="937" y="3805"/>
                    <a:pt x="1909" y="3805"/>
                  </a:cubicBezTo>
                  <a:cubicBezTo>
                    <a:pt x="2371" y="3805"/>
                    <a:pt x="2841" y="3634"/>
                    <a:pt x="3223" y="3252"/>
                  </a:cubicBezTo>
                  <a:cubicBezTo>
                    <a:pt x="4439" y="206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2" name="Google Shape;5512;p32"/>
            <p:cNvSpPr/>
            <p:nvPr/>
          </p:nvSpPr>
          <p:spPr>
            <a:xfrm>
              <a:off x="3740450" y="4496550"/>
              <a:ext cx="110975" cy="94875"/>
            </a:xfrm>
            <a:custGeom>
              <a:avLst/>
              <a:gdLst/>
              <a:ahLst/>
              <a:cxnLst/>
              <a:rect l="l" t="t" r="r" b="b"/>
              <a:pathLst>
                <a:path w="4439" h="3795" extrusionOk="0">
                  <a:moveTo>
                    <a:pt x="1916" y="1"/>
                  </a:moveTo>
                  <a:cubicBezTo>
                    <a:pt x="852" y="1"/>
                    <a:pt x="1" y="852"/>
                    <a:pt x="1" y="1885"/>
                  </a:cubicBezTo>
                  <a:cubicBezTo>
                    <a:pt x="1" y="3034"/>
                    <a:pt x="928" y="3795"/>
                    <a:pt x="1905" y="3795"/>
                  </a:cubicBezTo>
                  <a:cubicBezTo>
                    <a:pt x="2375" y="3795"/>
                    <a:pt x="2858" y="3618"/>
                    <a:pt x="3253" y="3223"/>
                  </a:cubicBezTo>
                  <a:cubicBezTo>
                    <a:pt x="4439" y="2037"/>
                    <a:pt x="3587" y="1"/>
                    <a:pt x="191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3" name="Google Shape;5513;p32"/>
            <p:cNvSpPr/>
            <p:nvPr/>
          </p:nvSpPr>
          <p:spPr>
            <a:xfrm>
              <a:off x="3741225" y="4218425"/>
              <a:ext cx="110950" cy="95150"/>
            </a:xfrm>
            <a:custGeom>
              <a:avLst/>
              <a:gdLst/>
              <a:ahLst/>
              <a:cxnLst/>
              <a:rect l="l" t="t" r="r" b="b"/>
              <a:pathLst>
                <a:path w="4438" h="3806" extrusionOk="0">
                  <a:moveTo>
                    <a:pt x="1885" y="1"/>
                  </a:moveTo>
                  <a:cubicBezTo>
                    <a:pt x="851" y="1"/>
                    <a:pt x="0" y="852"/>
                    <a:pt x="0" y="1916"/>
                  </a:cubicBezTo>
                  <a:cubicBezTo>
                    <a:pt x="0" y="3049"/>
                    <a:pt x="936" y="3806"/>
                    <a:pt x="1909" y="3806"/>
                  </a:cubicBezTo>
                  <a:cubicBezTo>
                    <a:pt x="2370" y="3806"/>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4" name="Google Shape;5514;p32"/>
            <p:cNvSpPr/>
            <p:nvPr/>
          </p:nvSpPr>
          <p:spPr>
            <a:xfrm>
              <a:off x="3977550" y="5052800"/>
              <a:ext cx="110975" cy="94875"/>
            </a:xfrm>
            <a:custGeom>
              <a:avLst/>
              <a:gdLst/>
              <a:ahLst/>
              <a:cxnLst/>
              <a:rect l="l" t="t" r="r" b="b"/>
              <a:pathLst>
                <a:path w="4439" h="3795" extrusionOk="0">
                  <a:moveTo>
                    <a:pt x="1915" y="0"/>
                  </a:moveTo>
                  <a:cubicBezTo>
                    <a:pt x="851" y="0"/>
                    <a:pt x="0" y="821"/>
                    <a:pt x="0" y="1885"/>
                  </a:cubicBezTo>
                  <a:cubicBezTo>
                    <a:pt x="0" y="3033"/>
                    <a:pt x="941" y="3794"/>
                    <a:pt x="1918" y="3794"/>
                  </a:cubicBezTo>
                  <a:cubicBezTo>
                    <a:pt x="2388" y="3794"/>
                    <a:pt x="2867" y="3618"/>
                    <a:pt x="3253"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5" name="Google Shape;5515;p32"/>
            <p:cNvSpPr/>
            <p:nvPr/>
          </p:nvSpPr>
          <p:spPr>
            <a:xfrm>
              <a:off x="3978300" y="4774675"/>
              <a:ext cx="110975" cy="95125"/>
            </a:xfrm>
            <a:custGeom>
              <a:avLst/>
              <a:gdLst/>
              <a:ahLst/>
              <a:cxnLst/>
              <a:rect l="l" t="t" r="r" b="b"/>
              <a:pathLst>
                <a:path w="4439" h="3805" extrusionOk="0">
                  <a:moveTo>
                    <a:pt x="1885" y="1"/>
                  </a:moveTo>
                  <a:cubicBezTo>
                    <a:pt x="852" y="1"/>
                    <a:pt x="1" y="852"/>
                    <a:pt x="1" y="1885"/>
                  </a:cubicBezTo>
                  <a:cubicBezTo>
                    <a:pt x="1" y="3041"/>
                    <a:pt x="939" y="3804"/>
                    <a:pt x="1923" y="3804"/>
                  </a:cubicBezTo>
                  <a:cubicBezTo>
                    <a:pt x="2388" y="3804"/>
                    <a:pt x="2863" y="3633"/>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6" name="Google Shape;5516;p32"/>
            <p:cNvSpPr/>
            <p:nvPr/>
          </p:nvSpPr>
          <p:spPr>
            <a:xfrm>
              <a:off x="3979075" y="4496550"/>
              <a:ext cx="110950" cy="95150"/>
            </a:xfrm>
            <a:custGeom>
              <a:avLst/>
              <a:gdLst/>
              <a:ahLst/>
              <a:cxnLst/>
              <a:rect l="l" t="t" r="r" b="b"/>
              <a:pathLst>
                <a:path w="4438" h="3806" extrusionOk="0">
                  <a:moveTo>
                    <a:pt x="1885" y="1"/>
                  </a:moveTo>
                  <a:cubicBezTo>
                    <a:pt x="821" y="1"/>
                    <a:pt x="0" y="852"/>
                    <a:pt x="0" y="1916"/>
                  </a:cubicBezTo>
                  <a:cubicBezTo>
                    <a:pt x="0" y="3049"/>
                    <a:pt x="936" y="3805"/>
                    <a:pt x="1909" y="3805"/>
                  </a:cubicBezTo>
                  <a:cubicBezTo>
                    <a:pt x="2370" y="3805"/>
                    <a:pt x="2840" y="3635"/>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7" name="Google Shape;5517;p32"/>
            <p:cNvSpPr/>
            <p:nvPr/>
          </p:nvSpPr>
          <p:spPr>
            <a:xfrm>
              <a:off x="3979075" y="4219200"/>
              <a:ext cx="110950" cy="94875"/>
            </a:xfrm>
            <a:custGeom>
              <a:avLst/>
              <a:gdLst/>
              <a:ahLst/>
              <a:cxnLst/>
              <a:rect l="l" t="t" r="r" b="b"/>
              <a:pathLst>
                <a:path w="4438" h="3795" extrusionOk="0">
                  <a:moveTo>
                    <a:pt x="1915" y="0"/>
                  </a:moveTo>
                  <a:cubicBezTo>
                    <a:pt x="851" y="0"/>
                    <a:pt x="0" y="851"/>
                    <a:pt x="0" y="1885"/>
                  </a:cubicBezTo>
                  <a:cubicBezTo>
                    <a:pt x="0" y="3033"/>
                    <a:pt x="927" y="3795"/>
                    <a:pt x="1904" y="3795"/>
                  </a:cubicBezTo>
                  <a:cubicBezTo>
                    <a:pt x="2375" y="3795"/>
                    <a:pt x="2857" y="3618"/>
                    <a:pt x="3252"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8" name="Google Shape;5518;p32"/>
            <p:cNvSpPr/>
            <p:nvPr/>
          </p:nvSpPr>
          <p:spPr>
            <a:xfrm>
              <a:off x="4216150" y="5052800"/>
              <a:ext cx="110975" cy="95125"/>
            </a:xfrm>
            <a:custGeom>
              <a:avLst/>
              <a:gdLst/>
              <a:ahLst/>
              <a:cxnLst/>
              <a:rect l="l" t="t" r="r" b="b"/>
              <a:pathLst>
                <a:path w="4439" h="3805" extrusionOk="0">
                  <a:moveTo>
                    <a:pt x="1885" y="0"/>
                  </a:moveTo>
                  <a:cubicBezTo>
                    <a:pt x="852" y="0"/>
                    <a:pt x="1" y="851"/>
                    <a:pt x="1" y="1915"/>
                  </a:cubicBezTo>
                  <a:cubicBezTo>
                    <a:pt x="1" y="3049"/>
                    <a:pt x="937"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9" name="Google Shape;5519;p32"/>
            <p:cNvSpPr/>
            <p:nvPr/>
          </p:nvSpPr>
          <p:spPr>
            <a:xfrm>
              <a:off x="4216150" y="4774675"/>
              <a:ext cx="110975" cy="95300"/>
            </a:xfrm>
            <a:custGeom>
              <a:avLst/>
              <a:gdLst/>
              <a:ahLst/>
              <a:cxnLst/>
              <a:rect l="l" t="t" r="r" b="b"/>
              <a:pathLst>
                <a:path w="4439" h="3812" extrusionOk="0">
                  <a:moveTo>
                    <a:pt x="1915" y="1"/>
                  </a:moveTo>
                  <a:cubicBezTo>
                    <a:pt x="852" y="1"/>
                    <a:pt x="1" y="852"/>
                    <a:pt x="1" y="1915"/>
                  </a:cubicBezTo>
                  <a:cubicBezTo>
                    <a:pt x="1" y="3064"/>
                    <a:pt x="942" y="3812"/>
                    <a:pt x="1919" y="3812"/>
                  </a:cubicBezTo>
                  <a:cubicBezTo>
                    <a:pt x="2389" y="3812"/>
                    <a:pt x="2867" y="3638"/>
                    <a:pt x="3253" y="3253"/>
                  </a:cubicBezTo>
                  <a:cubicBezTo>
                    <a:pt x="4438" y="206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0" name="Google Shape;5520;p32"/>
            <p:cNvSpPr/>
            <p:nvPr/>
          </p:nvSpPr>
          <p:spPr>
            <a:xfrm>
              <a:off x="4216900" y="4497325"/>
              <a:ext cx="110975" cy="94875"/>
            </a:xfrm>
            <a:custGeom>
              <a:avLst/>
              <a:gdLst/>
              <a:ahLst/>
              <a:cxnLst/>
              <a:rect l="l" t="t" r="r" b="b"/>
              <a:pathLst>
                <a:path w="4439" h="3795" extrusionOk="0">
                  <a:moveTo>
                    <a:pt x="1885" y="0"/>
                  </a:moveTo>
                  <a:cubicBezTo>
                    <a:pt x="852" y="0"/>
                    <a:pt x="1" y="851"/>
                    <a:pt x="1" y="1885"/>
                  </a:cubicBezTo>
                  <a:cubicBezTo>
                    <a:pt x="1" y="3033"/>
                    <a:pt x="928" y="3794"/>
                    <a:pt x="1905" y="3794"/>
                  </a:cubicBezTo>
                  <a:cubicBezTo>
                    <a:pt x="2376" y="3794"/>
                    <a:pt x="2858" y="3618"/>
                    <a:pt x="3253" y="3222"/>
                  </a:cubicBezTo>
                  <a:cubicBezTo>
                    <a:pt x="4439" y="2037"/>
                    <a:pt x="3588"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1" name="Google Shape;5521;p32"/>
            <p:cNvSpPr/>
            <p:nvPr/>
          </p:nvSpPr>
          <p:spPr>
            <a:xfrm>
              <a:off x="4217675" y="4219200"/>
              <a:ext cx="110975" cy="95125"/>
            </a:xfrm>
            <a:custGeom>
              <a:avLst/>
              <a:gdLst/>
              <a:ahLst/>
              <a:cxnLst/>
              <a:rect l="l" t="t" r="r" b="b"/>
              <a:pathLst>
                <a:path w="4439" h="3805" extrusionOk="0">
                  <a:moveTo>
                    <a:pt x="1885" y="0"/>
                  </a:moveTo>
                  <a:cubicBezTo>
                    <a:pt x="821" y="0"/>
                    <a:pt x="0" y="851"/>
                    <a:pt x="0" y="1915"/>
                  </a:cubicBezTo>
                  <a:cubicBezTo>
                    <a:pt x="0" y="3049"/>
                    <a:pt x="936"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2" name="Google Shape;5522;p32"/>
            <p:cNvSpPr/>
            <p:nvPr/>
          </p:nvSpPr>
          <p:spPr>
            <a:xfrm>
              <a:off x="4454000" y="5053550"/>
              <a:ext cx="110975" cy="94875"/>
            </a:xfrm>
            <a:custGeom>
              <a:avLst/>
              <a:gdLst/>
              <a:ahLst/>
              <a:cxnLst/>
              <a:rect l="l" t="t" r="r" b="b"/>
              <a:pathLst>
                <a:path w="4439" h="3795" extrusionOk="0">
                  <a:moveTo>
                    <a:pt x="1915" y="1"/>
                  </a:moveTo>
                  <a:cubicBezTo>
                    <a:pt x="851" y="1"/>
                    <a:pt x="0" y="821"/>
                    <a:pt x="0" y="1885"/>
                  </a:cubicBezTo>
                  <a:cubicBezTo>
                    <a:pt x="0" y="3034"/>
                    <a:pt x="928" y="3795"/>
                    <a:pt x="1904" y="3795"/>
                  </a:cubicBezTo>
                  <a:cubicBezTo>
                    <a:pt x="2375" y="3795"/>
                    <a:pt x="2857" y="3618"/>
                    <a:pt x="3253"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3" name="Google Shape;5523;p32"/>
            <p:cNvSpPr/>
            <p:nvPr/>
          </p:nvSpPr>
          <p:spPr>
            <a:xfrm>
              <a:off x="4454750" y="4775425"/>
              <a:ext cx="110975" cy="95125"/>
            </a:xfrm>
            <a:custGeom>
              <a:avLst/>
              <a:gdLst/>
              <a:ahLst/>
              <a:cxnLst/>
              <a:rect l="l" t="t" r="r" b="b"/>
              <a:pathLst>
                <a:path w="4439" h="3805" extrusionOk="0">
                  <a:moveTo>
                    <a:pt x="1885" y="1"/>
                  </a:moveTo>
                  <a:cubicBezTo>
                    <a:pt x="852" y="1"/>
                    <a:pt x="1" y="852"/>
                    <a:pt x="1" y="1885"/>
                  </a:cubicBezTo>
                  <a:cubicBezTo>
                    <a:pt x="1" y="3041"/>
                    <a:pt x="940" y="3805"/>
                    <a:pt x="1913" y="3805"/>
                  </a:cubicBezTo>
                  <a:cubicBezTo>
                    <a:pt x="2374" y="3805"/>
                    <a:pt x="2842" y="3634"/>
                    <a:pt x="3223" y="3253"/>
                  </a:cubicBezTo>
                  <a:cubicBezTo>
                    <a:pt x="4439"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4" name="Google Shape;5524;p32"/>
            <p:cNvSpPr/>
            <p:nvPr/>
          </p:nvSpPr>
          <p:spPr>
            <a:xfrm>
              <a:off x="4454750" y="4497325"/>
              <a:ext cx="110975" cy="95125"/>
            </a:xfrm>
            <a:custGeom>
              <a:avLst/>
              <a:gdLst/>
              <a:ahLst/>
              <a:cxnLst/>
              <a:rect l="l" t="t" r="r" b="b"/>
              <a:pathLst>
                <a:path w="4439" h="3805" extrusionOk="0">
                  <a:moveTo>
                    <a:pt x="1916" y="0"/>
                  </a:moveTo>
                  <a:cubicBezTo>
                    <a:pt x="852" y="0"/>
                    <a:pt x="1" y="851"/>
                    <a:pt x="1" y="1915"/>
                  </a:cubicBezTo>
                  <a:cubicBezTo>
                    <a:pt x="1" y="3049"/>
                    <a:pt x="951" y="3805"/>
                    <a:pt x="1932" y="3805"/>
                  </a:cubicBezTo>
                  <a:cubicBezTo>
                    <a:pt x="2398" y="3805"/>
                    <a:pt x="2871" y="3634"/>
                    <a:pt x="3253" y="3252"/>
                  </a:cubicBezTo>
                  <a:cubicBezTo>
                    <a:pt x="4439" y="2067"/>
                    <a:pt x="3587" y="0"/>
                    <a:pt x="191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5" name="Google Shape;5525;p32"/>
            <p:cNvSpPr/>
            <p:nvPr/>
          </p:nvSpPr>
          <p:spPr>
            <a:xfrm>
              <a:off x="4455525" y="4219950"/>
              <a:ext cx="110950" cy="94875"/>
            </a:xfrm>
            <a:custGeom>
              <a:avLst/>
              <a:gdLst/>
              <a:ahLst/>
              <a:cxnLst/>
              <a:rect l="l" t="t" r="r" b="b"/>
              <a:pathLst>
                <a:path w="4438" h="3795" extrusionOk="0">
                  <a:moveTo>
                    <a:pt x="1915" y="1"/>
                  </a:moveTo>
                  <a:cubicBezTo>
                    <a:pt x="851" y="1"/>
                    <a:pt x="0" y="852"/>
                    <a:pt x="0" y="1885"/>
                  </a:cubicBezTo>
                  <a:cubicBezTo>
                    <a:pt x="0" y="3034"/>
                    <a:pt x="927" y="3795"/>
                    <a:pt x="1904" y="3795"/>
                  </a:cubicBezTo>
                  <a:cubicBezTo>
                    <a:pt x="2375" y="3795"/>
                    <a:pt x="2857" y="3618"/>
                    <a:pt x="3252"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6" name="Google Shape;5526;p32"/>
            <p:cNvSpPr/>
            <p:nvPr/>
          </p:nvSpPr>
          <p:spPr>
            <a:xfrm>
              <a:off x="4691850" y="50535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3" y="3253"/>
                  </a:cubicBezTo>
                  <a:cubicBezTo>
                    <a:pt x="4438" y="2037"/>
                    <a:pt x="361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7" name="Google Shape;5527;p32"/>
            <p:cNvSpPr/>
            <p:nvPr/>
          </p:nvSpPr>
          <p:spPr>
            <a:xfrm>
              <a:off x="4693375" y="4775425"/>
              <a:ext cx="110950" cy="95300"/>
            </a:xfrm>
            <a:custGeom>
              <a:avLst/>
              <a:gdLst/>
              <a:ahLst/>
              <a:cxnLst/>
              <a:rect l="l" t="t" r="r" b="b"/>
              <a:pathLst>
                <a:path w="4438" h="3812" extrusionOk="0">
                  <a:moveTo>
                    <a:pt x="1885" y="1"/>
                  </a:moveTo>
                  <a:cubicBezTo>
                    <a:pt x="821" y="1"/>
                    <a:pt x="0" y="852"/>
                    <a:pt x="0" y="1916"/>
                  </a:cubicBezTo>
                  <a:cubicBezTo>
                    <a:pt x="0" y="3065"/>
                    <a:pt x="928" y="3812"/>
                    <a:pt x="1895" y="3812"/>
                  </a:cubicBezTo>
                  <a:cubicBezTo>
                    <a:pt x="2361" y="3812"/>
                    <a:pt x="2837" y="3639"/>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8" name="Google Shape;5528;p32"/>
            <p:cNvSpPr/>
            <p:nvPr/>
          </p:nvSpPr>
          <p:spPr>
            <a:xfrm>
              <a:off x="4693375" y="4498075"/>
              <a:ext cx="110950" cy="95150"/>
            </a:xfrm>
            <a:custGeom>
              <a:avLst/>
              <a:gdLst/>
              <a:ahLst/>
              <a:cxnLst/>
              <a:rect l="l" t="t" r="r" b="b"/>
              <a:pathLst>
                <a:path w="4438" h="3806" extrusionOk="0">
                  <a:moveTo>
                    <a:pt x="1885" y="1"/>
                  </a:moveTo>
                  <a:cubicBezTo>
                    <a:pt x="821" y="1"/>
                    <a:pt x="0" y="852"/>
                    <a:pt x="0" y="1915"/>
                  </a:cubicBezTo>
                  <a:cubicBezTo>
                    <a:pt x="0" y="3049"/>
                    <a:pt x="936" y="3805"/>
                    <a:pt x="1909" y="3805"/>
                  </a:cubicBezTo>
                  <a:cubicBezTo>
                    <a:pt x="2370" y="3805"/>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9" name="Google Shape;5529;p32"/>
            <p:cNvSpPr/>
            <p:nvPr/>
          </p:nvSpPr>
          <p:spPr>
            <a:xfrm>
              <a:off x="4693375" y="42199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2" y="3253"/>
                  </a:cubicBezTo>
                  <a:cubicBezTo>
                    <a:pt x="4438" y="2068"/>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30" name="Google Shape;5530;p32"/>
          <p:cNvGrpSpPr/>
          <p:nvPr/>
        </p:nvGrpSpPr>
        <p:grpSpPr>
          <a:xfrm flipH="1">
            <a:off x="7551310" y="1792521"/>
            <a:ext cx="964049" cy="278221"/>
            <a:chOff x="4541338" y="271625"/>
            <a:chExt cx="1169679" cy="337564"/>
          </a:xfrm>
        </p:grpSpPr>
        <p:sp>
          <p:nvSpPr>
            <p:cNvPr id="5531" name="Google Shape;5531;p32"/>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2" name="Google Shape;5532;p32"/>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33" name="Google Shape;5533;p32"/>
          <p:cNvGrpSpPr/>
          <p:nvPr/>
        </p:nvGrpSpPr>
        <p:grpSpPr>
          <a:xfrm rot="5400000">
            <a:off x="-798741" y="3350695"/>
            <a:ext cx="2604158" cy="1046283"/>
            <a:chOff x="6548059" y="4082448"/>
            <a:chExt cx="2675597" cy="1074985"/>
          </a:xfrm>
        </p:grpSpPr>
        <p:sp>
          <p:nvSpPr>
            <p:cNvPr id="5534" name="Google Shape;5534;p32"/>
            <p:cNvSpPr/>
            <p:nvPr/>
          </p:nvSpPr>
          <p:spPr>
            <a:xfrm rot="10800000">
              <a:off x="8515305" y="5030482"/>
              <a:ext cx="112233" cy="95437"/>
            </a:xfrm>
            <a:custGeom>
              <a:avLst/>
              <a:gdLst/>
              <a:ahLst/>
              <a:cxnLst/>
              <a:rect l="l" t="t" r="r" b="b"/>
              <a:pathLst>
                <a:path w="2753" h="2341" extrusionOk="0">
                  <a:moveTo>
                    <a:pt x="1570" y="1"/>
                  </a:moveTo>
                  <a:cubicBezTo>
                    <a:pt x="524" y="1"/>
                    <a:pt x="1" y="1251"/>
                    <a:pt x="751" y="2002"/>
                  </a:cubicBezTo>
                  <a:cubicBezTo>
                    <a:pt x="985" y="2235"/>
                    <a:pt x="1274" y="2340"/>
                    <a:pt x="1560" y="2340"/>
                  </a:cubicBezTo>
                  <a:cubicBezTo>
                    <a:pt x="2165" y="2340"/>
                    <a:pt x="2752" y="1871"/>
                    <a:pt x="2752" y="1161"/>
                  </a:cubicBezTo>
                  <a:cubicBezTo>
                    <a:pt x="2752" y="524"/>
                    <a:pt x="2206" y="1"/>
                    <a:pt x="1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5" name="Google Shape;5535;p32"/>
            <p:cNvSpPr/>
            <p:nvPr/>
          </p:nvSpPr>
          <p:spPr>
            <a:xfrm rot="10800000">
              <a:off x="8515305" y="4591037"/>
              <a:ext cx="112233" cy="95437"/>
            </a:xfrm>
            <a:custGeom>
              <a:avLst/>
              <a:gdLst/>
              <a:ahLst/>
              <a:cxnLst/>
              <a:rect l="l" t="t" r="r" b="b"/>
              <a:pathLst>
                <a:path w="2753" h="2341" extrusionOk="0">
                  <a:moveTo>
                    <a:pt x="1570" y="0"/>
                  </a:moveTo>
                  <a:cubicBezTo>
                    <a:pt x="524" y="0"/>
                    <a:pt x="1" y="1251"/>
                    <a:pt x="751" y="2002"/>
                  </a:cubicBezTo>
                  <a:cubicBezTo>
                    <a:pt x="985" y="2236"/>
                    <a:pt x="1276" y="2341"/>
                    <a:pt x="1563" y="2341"/>
                  </a:cubicBezTo>
                  <a:cubicBezTo>
                    <a:pt x="2167" y="2341"/>
                    <a:pt x="2752" y="1877"/>
                    <a:pt x="2752" y="1183"/>
                  </a:cubicBezTo>
                  <a:cubicBezTo>
                    <a:pt x="2752" y="524"/>
                    <a:pt x="2206"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6" name="Google Shape;5536;p32"/>
            <p:cNvSpPr/>
            <p:nvPr/>
          </p:nvSpPr>
          <p:spPr>
            <a:xfrm rot="10800000">
              <a:off x="8717436" y="4480636"/>
              <a:ext cx="132576" cy="95967"/>
            </a:xfrm>
            <a:custGeom>
              <a:avLst/>
              <a:gdLst/>
              <a:ahLst/>
              <a:cxnLst/>
              <a:rect l="l" t="t" r="r" b="b"/>
              <a:pathLst>
                <a:path w="3252" h="2354" extrusionOk="0">
                  <a:moveTo>
                    <a:pt x="1626" y="0"/>
                  </a:moveTo>
                  <a:cubicBezTo>
                    <a:pt x="1467" y="0"/>
                    <a:pt x="1308" y="34"/>
                    <a:pt x="1160" y="103"/>
                  </a:cubicBezTo>
                  <a:cubicBezTo>
                    <a:pt x="0" y="603"/>
                    <a:pt x="341" y="2354"/>
                    <a:pt x="1615" y="2354"/>
                  </a:cubicBezTo>
                  <a:cubicBezTo>
                    <a:pt x="2911" y="2354"/>
                    <a:pt x="3252" y="603"/>
                    <a:pt x="2092" y="103"/>
                  </a:cubicBezTo>
                  <a:cubicBezTo>
                    <a:pt x="1944" y="34"/>
                    <a:pt x="1785" y="0"/>
                    <a:pt x="1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7" name="Google Shape;5537;p32"/>
            <p:cNvSpPr/>
            <p:nvPr/>
          </p:nvSpPr>
          <p:spPr>
            <a:xfrm rot="10800000">
              <a:off x="8955687" y="4591037"/>
              <a:ext cx="111295" cy="95437"/>
            </a:xfrm>
            <a:custGeom>
              <a:avLst/>
              <a:gdLst/>
              <a:ahLst/>
              <a:cxnLst/>
              <a:rect l="l" t="t" r="r" b="b"/>
              <a:pathLst>
                <a:path w="2730" h="2341" extrusionOk="0">
                  <a:moveTo>
                    <a:pt x="1570" y="0"/>
                  </a:moveTo>
                  <a:cubicBezTo>
                    <a:pt x="524" y="0"/>
                    <a:pt x="1" y="1251"/>
                    <a:pt x="729" y="2002"/>
                  </a:cubicBezTo>
                  <a:cubicBezTo>
                    <a:pt x="970" y="2236"/>
                    <a:pt x="1264" y="2341"/>
                    <a:pt x="1551" y="2341"/>
                  </a:cubicBezTo>
                  <a:cubicBezTo>
                    <a:pt x="2155" y="2341"/>
                    <a:pt x="2730" y="1877"/>
                    <a:pt x="2730" y="1183"/>
                  </a:cubicBezTo>
                  <a:cubicBezTo>
                    <a:pt x="2730" y="524"/>
                    <a:pt x="2207"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8" name="Google Shape;5538;p32"/>
            <p:cNvSpPr/>
            <p:nvPr/>
          </p:nvSpPr>
          <p:spPr>
            <a:xfrm rot="10800000">
              <a:off x="8515305" y="4150981"/>
              <a:ext cx="112233" cy="95151"/>
            </a:xfrm>
            <a:custGeom>
              <a:avLst/>
              <a:gdLst/>
              <a:ahLst/>
              <a:cxnLst/>
              <a:rect l="l" t="t" r="r" b="b"/>
              <a:pathLst>
                <a:path w="2753" h="2334" extrusionOk="0">
                  <a:moveTo>
                    <a:pt x="1610" y="0"/>
                  </a:moveTo>
                  <a:cubicBezTo>
                    <a:pt x="1596" y="0"/>
                    <a:pt x="1583" y="0"/>
                    <a:pt x="1570" y="1"/>
                  </a:cubicBezTo>
                  <a:cubicBezTo>
                    <a:pt x="524" y="1"/>
                    <a:pt x="1" y="1252"/>
                    <a:pt x="751" y="1979"/>
                  </a:cubicBezTo>
                  <a:cubicBezTo>
                    <a:pt x="988" y="2224"/>
                    <a:pt x="1283" y="2333"/>
                    <a:pt x="1574" y="2333"/>
                  </a:cubicBezTo>
                  <a:cubicBezTo>
                    <a:pt x="2174" y="2333"/>
                    <a:pt x="2752" y="1866"/>
                    <a:pt x="2752" y="1161"/>
                  </a:cubicBezTo>
                  <a:cubicBezTo>
                    <a:pt x="2752" y="515"/>
                    <a:pt x="2229" y="0"/>
                    <a:pt x="1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9" name="Google Shape;5539;p32"/>
            <p:cNvSpPr/>
            <p:nvPr/>
          </p:nvSpPr>
          <p:spPr>
            <a:xfrm rot="10800000">
              <a:off x="8515304" y="4811147"/>
              <a:ext cx="95559" cy="95029"/>
            </a:xfrm>
            <a:custGeom>
              <a:avLst/>
              <a:gdLst/>
              <a:ahLst/>
              <a:cxnLst/>
              <a:rect l="l" t="t" r="r" b="b"/>
              <a:pathLst>
                <a:path w="2344" h="2331" extrusionOk="0">
                  <a:moveTo>
                    <a:pt x="1164" y="0"/>
                  </a:moveTo>
                  <a:cubicBezTo>
                    <a:pt x="865" y="0"/>
                    <a:pt x="569" y="114"/>
                    <a:pt x="342" y="341"/>
                  </a:cubicBezTo>
                  <a:cubicBezTo>
                    <a:pt x="274" y="387"/>
                    <a:pt x="228" y="455"/>
                    <a:pt x="183" y="523"/>
                  </a:cubicBezTo>
                  <a:cubicBezTo>
                    <a:pt x="115" y="637"/>
                    <a:pt x="46" y="773"/>
                    <a:pt x="24" y="932"/>
                  </a:cubicBezTo>
                  <a:cubicBezTo>
                    <a:pt x="1" y="1001"/>
                    <a:pt x="1" y="1092"/>
                    <a:pt x="1" y="1160"/>
                  </a:cubicBezTo>
                  <a:cubicBezTo>
                    <a:pt x="1" y="1319"/>
                    <a:pt x="24" y="1478"/>
                    <a:pt x="92" y="1615"/>
                  </a:cubicBezTo>
                  <a:cubicBezTo>
                    <a:pt x="285" y="2092"/>
                    <a:pt x="723" y="2331"/>
                    <a:pt x="1164" y="2331"/>
                  </a:cubicBezTo>
                  <a:cubicBezTo>
                    <a:pt x="1604" y="2331"/>
                    <a:pt x="2048" y="2092"/>
                    <a:pt x="2252" y="1615"/>
                  </a:cubicBezTo>
                  <a:cubicBezTo>
                    <a:pt x="2298" y="1478"/>
                    <a:pt x="2343" y="1319"/>
                    <a:pt x="2343" y="1160"/>
                  </a:cubicBezTo>
                  <a:cubicBezTo>
                    <a:pt x="2320" y="1092"/>
                    <a:pt x="2320" y="1001"/>
                    <a:pt x="2320" y="932"/>
                  </a:cubicBezTo>
                  <a:cubicBezTo>
                    <a:pt x="2275" y="773"/>
                    <a:pt x="2229" y="637"/>
                    <a:pt x="2139" y="523"/>
                  </a:cubicBezTo>
                  <a:cubicBezTo>
                    <a:pt x="2093" y="455"/>
                    <a:pt x="2048" y="387"/>
                    <a:pt x="2002" y="341"/>
                  </a:cubicBezTo>
                  <a:cubicBezTo>
                    <a:pt x="1763" y="114"/>
                    <a:pt x="1462" y="0"/>
                    <a:pt x="1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0" name="Google Shape;5540;p32"/>
            <p:cNvSpPr/>
            <p:nvPr/>
          </p:nvSpPr>
          <p:spPr>
            <a:xfrm rot="10800000">
              <a:off x="8955686" y="4370561"/>
              <a:ext cx="95518" cy="95274"/>
            </a:xfrm>
            <a:custGeom>
              <a:avLst/>
              <a:gdLst/>
              <a:ahLst/>
              <a:cxnLst/>
              <a:rect l="l" t="t" r="r" b="b"/>
              <a:pathLst>
                <a:path w="2343" h="2337" extrusionOk="0">
                  <a:moveTo>
                    <a:pt x="1172" y="1"/>
                  </a:moveTo>
                  <a:cubicBezTo>
                    <a:pt x="870" y="1"/>
                    <a:pt x="569" y="114"/>
                    <a:pt x="342" y="342"/>
                  </a:cubicBezTo>
                  <a:cubicBezTo>
                    <a:pt x="296" y="387"/>
                    <a:pt x="251" y="455"/>
                    <a:pt x="205" y="524"/>
                  </a:cubicBezTo>
                  <a:cubicBezTo>
                    <a:pt x="114" y="637"/>
                    <a:pt x="69" y="774"/>
                    <a:pt x="23" y="933"/>
                  </a:cubicBezTo>
                  <a:cubicBezTo>
                    <a:pt x="1" y="1001"/>
                    <a:pt x="1" y="1092"/>
                    <a:pt x="1" y="1160"/>
                  </a:cubicBezTo>
                  <a:cubicBezTo>
                    <a:pt x="1" y="1887"/>
                    <a:pt x="589" y="2337"/>
                    <a:pt x="1186" y="2337"/>
                  </a:cubicBezTo>
                  <a:cubicBezTo>
                    <a:pt x="1542" y="2337"/>
                    <a:pt x="1900" y="2177"/>
                    <a:pt x="2138" y="1820"/>
                  </a:cubicBezTo>
                  <a:cubicBezTo>
                    <a:pt x="2274" y="1638"/>
                    <a:pt x="2343" y="1410"/>
                    <a:pt x="2343" y="1160"/>
                  </a:cubicBezTo>
                  <a:cubicBezTo>
                    <a:pt x="2343" y="1092"/>
                    <a:pt x="2343" y="1001"/>
                    <a:pt x="2320" y="933"/>
                  </a:cubicBezTo>
                  <a:cubicBezTo>
                    <a:pt x="2297" y="774"/>
                    <a:pt x="2229" y="637"/>
                    <a:pt x="2138" y="524"/>
                  </a:cubicBezTo>
                  <a:cubicBezTo>
                    <a:pt x="2093" y="455"/>
                    <a:pt x="2047" y="387"/>
                    <a:pt x="2002" y="342"/>
                  </a:cubicBezTo>
                  <a:cubicBezTo>
                    <a:pt x="1774" y="114"/>
                    <a:pt x="1473" y="1"/>
                    <a:pt x="1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1" name="Google Shape;5541;p32"/>
            <p:cNvSpPr/>
            <p:nvPr/>
          </p:nvSpPr>
          <p:spPr>
            <a:xfrm rot="10800000">
              <a:off x="8955687" y="4150981"/>
              <a:ext cx="111295" cy="95151"/>
            </a:xfrm>
            <a:custGeom>
              <a:avLst/>
              <a:gdLst/>
              <a:ahLst/>
              <a:cxnLst/>
              <a:rect l="l" t="t" r="r" b="b"/>
              <a:pathLst>
                <a:path w="2730" h="2334" extrusionOk="0">
                  <a:moveTo>
                    <a:pt x="1610" y="0"/>
                  </a:moveTo>
                  <a:cubicBezTo>
                    <a:pt x="1597" y="0"/>
                    <a:pt x="1583" y="0"/>
                    <a:pt x="1570" y="1"/>
                  </a:cubicBezTo>
                  <a:cubicBezTo>
                    <a:pt x="524" y="1"/>
                    <a:pt x="1" y="1252"/>
                    <a:pt x="729" y="1979"/>
                  </a:cubicBezTo>
                  <a:cubicBezTo>
                    <a:pt x="973" y="2224"/>
                    <a:pt x="1271" y="2333"/>
                    <a:pt x="1561" y="2333"/>
                  </a:cubicBezTo>
                  <a:cubicBezTo>
                    <a:pt x="2161" y="2333"/>
                    <a:pt x="2730" y="1866"/>
                    <a:pt x="2730" y="1161"/>
                  </a:cubicBezTo>
                  <a:cubicBezTo>
                    <a:pt x="2730" y="515"/>
                    <a:pt x="2228" y="0"/>
                    <a:pt x="1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2" name="Google Shape;5542;p32"/>
            <p:cNvSpPr/>
            <p:nvPr/>
          </p:nvSpPr>
          <p:spPr>
            <a:xfrm rot="10800000">
              <a:off x="8747073" y="5140718"/>
              <a:ext cx="72362" cy="16715"/>
            </a:xfrm>
            <a:custGeom>
              <a:avLst/>
              <a:gdLst/>
              <a:ahLst/>
              <a:cxnLst/>
              <a:rect l="l" t="t" r="r" b="b"/>
              <a:pathLst>
                <a:path w="1775" h="410" extrusionOk="0">
                  <a:moveTo>
                    <a:pt x="0" y="1"/>
                  </a:moveTo>
                  <a:cubicBezTo>
                    <a:pt x="114" y="137"/>
                    <a:pt x="251" y="251"/>
                    <a:pt x="433" y="319"/>
                  </a:cubicBezTo>
                  <a:cubicBezTo>
                    <a:pt x="569" y="387"/>
                    <a:pt x="728" y="410"/>
                    <a:pt x="887" y="410"/>
                  </a:cubicBezTo>
                  <a:cubicBezTo>
                    <a:pt x="1047" y="410"/>
                    <a:pt x="1183" y="364"/>
                    <a:pt x="1342" y="319"/>
                  </a:cubicBezTo>
                  <a:cubicBezTo>
                    <a:pt x="1501" y="251"/>
                    <a:pt x="1661" y="137"/>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3" name="Google Shape;5543;p32"/>
            <p:cNvSpPr/>
            <p:nvPr/>
          </p:nvSpPr>
          <p:spPr>
            <a:xfrm rot="10800000">
              <a:off x="8726690" y="4921222"/>
              <a:ext cx="127480" cy="95763"/>
            </a:xfrm>
            <a:custGeom>
              <a:avLst/>
              <a:gdLst/>
              <a:ahLst/>
              <a:cxnLst/>
              <a:rect l="l" t="t" r="r" b="b"/>
              <a:pathLst>
                <a:path w="3127" h="2349" extrusionOk="0">
                  <a:moveTo>
                    <a:pt x="1699" y="1"/>
                  </a:moveTo>
                  <a:cubicBezTo>
                    <a:pt x="555" y="1"/>
                    <a:pt x="0" y="1723"/>
                    <a:pt x="1262" y="2263"/>
                  </a:cubicBezTo>
                  <a:cubicBezTo>
                    <a:pt x="1410" y="2320"/>
                    <a:pt x="1569" y="2349"/>
                    <a:pt x="1728" y="2349"/>
                  </a:cubicBezTo>
                  <a:cubicBezTo>
                    <a:pt x="1887" y="2349"/>
                    <a:pt x="2046" y="2320"/>
                    <a:pt x="2194" y="2263"/>
                  </a:cubicBezTo>
                  <a:cubicBezTo>
                    <a:pt x="3126" y="1854"/>
                    <a:pt x="3126" y="512"/>
                    <a:pt x="2194" y="103"/>
                  </a:cubicBezTo>
                  <a:cubicBezTo>
                    <a:pt x="2020" y="32"/>
                    <a:pt x="1854" y="1"/>
                    <a:pt x="1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4" name="Google Shape;5544;p32"/>
            <p:cNvSpPr/>
            <p:nvPr/>
          </p:nvSpPr>
          <p:spPr>
            <a:xfrm rot="10800000">
              <a:off x="8726690" y="4700868"/>
              <a:ext cx="104813" cy="95396"/>
            </a:xfrm>
            <a:custGeom>
              <a:avLst/>
              <a:gdLst/>
              <a:ahLst/>
              <a:cxnLst/>
              <a:rect l="l" t="t" r="r" b="b"/>
              <a:pathLst>
                <a:path w="2571" h="2340" extrusionOk="0">
                  <a:moveTo>
                    <a:pt x="1167" y="1"/>
                  </a:moveTo>
                  <a:cubicBezTo>
                    <a:pt x="551" y="1"/>
                    <a:pt x="1" y="498"/>
                    <a:pt x="1" y="1170"/>
                  </a:cubicBezTo>
                  <a:cubicBezTo>
                    <a:pt x="1" y="1842"/>
                    <a:pt x="551" y="2339"/>
                    <a:pt x="1167" y="2339"/>
                  </a:cubicBezTo>
                  <a:cubicBezTo>
                    <a:pt x="1322" y="2339"/>
                    <a:pt x="1482" y="2308"/>
                    <a:pt x="1638" y="2239"/>
                  </a:cubicBezTo>
                  <a:cubicBezTo>
                    <a:pt x="2570" y="1829"/>
                    <a:pt x="2570" y="488"/>
                    <a:pt x="1638" y="101"/>
                  </a:cubicBezTo>
                  <a:cubicBezTo>
                    <a:pt x="1482" y="32"/>
                    <a:pt x="1322"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5" name="Google Shape;5545;p32"/>
            <p:cNvSpPr/>
            <p:nvPr/>
          </p:nvSpPr>
          <p:spPr>
            <a:xfrm rot="10800000">
              <a:off x="8735944" y="4261178"/>
              <a:ext cx="110195" cy="95600"/>
            </a:xfrm>
            <a:custGeom>
              <a:avLst/>
              <a:gdLst/>
              <a:ahLst/>
              <a:cxnLst/>
              <a:rect l="l" t="t" r="r" b="b"/>
              <a:pathLst>
                <a:path w="2703" h="2345" extrusionOk="0">
                  <a:moveTo>
                    <a:pt x="1526" y="1"/>
                  </a:moveTo>
                  <a:cubicBezTo>
                    <a:pt x="659" y="1"/>
                    <a:pt x="0" y="997"/>
                    <a:pt x="542" y="1828"/>
                  </a:cubicBezTo>
                  <a:cubicBezTo>
                    <a:pt x="788" y="2185"/>
                    <a:pt x="1152" y="2345"/>
                    <a:pt x="1511" y="2345"/>
                  </a:cubicBezTo>
                  <a:cubicBezTo>
                    <a:pt x="2113" y="2345"/>
                    <a:pt x="2702" y="1895"/>
                    <a:pt x="2702" y="1169"/>
                  </a:cubicBezTo>
                  <a:cubicBezTo>
                    <a:pt x="2702" y="714"/>
                    <a:pt x="2429" y="282"/>
                    <a:pt x="1997" y="100"/>
                  </a:cubicBezTo>
                  <a:cubicBezTo>
                    <a:pt x="1837" y="32"/>
                    <a:pt x="1678"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6" name="Google Shape;5546;p32"/>
            <p:cNvSpPr/>
            <p:nvPr/>
          </p:nvSpPr>
          <p:spPr>
            <a:xfrm rot="10800000">
              <a:off x="8081445" y="4374026"/>
              <a:ext cx="89974" cy="92746"/>
            </a:xfrm>
            <a:custGeom>
              <a:avLst/>
              <a:gdLst/>
              <a:ahLst/>
              <a:cxnLst/>
              <a:rect l="l" t="t" r="r" b="b"/>
              <a:pathLst>
                <a:path w="2207" h="2275" extrusionOk="0">
                  <a:moveTo>
                    <a:pt x="1172" y="1"/>
                  </a:moveTo>
                  <a:cubicBezTo>
                    <a:pt x="871" y="1"/>
                    <a:pt x="569" y="115"/>
                    <a:pt x="342" y="342"/>
                  </a:cubicBezTo>
                  <a:cubicBezTo>
                    <a:pt x="296" y="410"/>
                    <a:pt x="251" y="456"/>
                    <a:pt x="205" y="524"/>
                  </a:cubicBezTo>
                  <a:cubicBezTo>
                    <a:pt x="114" y="638"/>
                    <a:pt x="46" y="797"/>
                    <a:pt x="23" y="933"/>
                  </a:cubicBezTo>
                  <a:cubicBezTo>
                    <a:pt x="1" y="1024"/>
                    <a:pt x="1" y="1092"/>
                    <a:pt x="1" y="1183"/>
                  </a:cubicBezTo>
                  <a:cubicBezTo>
                    <a:pt x="1" y="1661"/>
                    <a:pt x="319" y="2116"/>
                    <a:pt x="774" y="2275"/>
                  </a:cubicBezTo>
                  <a:cubicBezTo>
                    <a:pt x="1251" y="1752"/>
                    <a:pt x="1729" y="1206"/>
                    <a:pt x="2206" y="638"/>
                  </a:cubicBezTo>
                  <a:cubicBezTo>
                    <a:pt x="2184" y="592"/>
                    <a:pt x="2161" y="569"/>
                    <a:pt x="2138" y="524"/>
                  </a:cubicBezTo>
                  <a:cubicBezTo>
                    <a:pt x="2093" y="456"/>
                    <a:pt x="2047" y="410"/>
                    <a:pt x="2002" y="342"/>
                  </a:cubicBezTo>
                  <a:cubicBezTo>
                    <a:pt x="1774" y="115"/>
                    <a:pt x="1473" y="1"/>
                    <a:pt x="1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7" name="Google Shape;5547;p32"/>
            <p:cNvSpPr/>
            <p:nvPr/>
          </p:nvSpPr>
          <p:spPr>
            <a:xfrm rot="10800000">
              <a:off x="7415818" y="4738333"/>
              <a:ext cx="95518" cy="58461"/>
            </a:xfrm>
            <a:custGeom>
              <a:avLst/>
              <a:gdLst/>
              <a:ahLst/>
              <a:cxnLst/>
              <a:rect l="l" t="t" r="r" b="b"/>
              <a:pathLst>
                <a:path w="2343" h="1434" extrusionOk="0">
                  <a:moveTo>
                    <a:pt x="1160" y="0"/>
                  </a:moveTo>
                  <a:cubicBezTo>
                    <a:pt x="524" y="0"/>
                    <a:pt x="1" y="523"/>
                    <a:pt x="1" y="1183"/>
                  </a:cubicBezTo>
                  <a:lnTo>
                    <a:pt x="1" y="1228"/>
                  </a:lnTo>
                  <a:cubicBezTo>
                    <a:pt x="751" y="1297"/>
                    <a:pt x="1524" y="1365"/>
                    <a:pt x="2297" y="1433"/>
                  </a:cubicBezTo>
                  <a:cubicBezTo>
                    <a:pt x="2320" y="1342"/>
                    <a:pt x="2320" y="1274"/>
                    <a:pt x="2343" y="1183"/>
                  </a:cubicBezTo>
                  <a:cubicBezTo>
                    <a:pt x="2320" y="546"/>
                    <a:pt x="1820" y="23"/>
                    <a:pt x="1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8" name="Google Shape;5548;p32"/>
            <p:cNvSpPr/>
            <p:nvPr/>
          </p:nvSpPr>
          <p:spPr>
            <a:xfrm rot="10800000">
              <a:off x="6976374" y="4724432"/>
              <a:ext cx="95518" cy="72362"/>
            </a:xfrm>
            <a:custGeom>
              <a:avLst/>
              <a:gdLst/>
              <a:ahLst/>
              <a:cxnLst/>
              <a:rect l="l" t="t" r="r" b="b"/>
              <a:pathLst>
                <a:path w="2343" h="1775" extrusionOk="0">
                  <a:moveTo>
                    <a:pt x="1183" y="0"/>
                  </a:moveTo>
                  <a:cubicBezTo>
                    <a:pt x="1024" y="0"/>
                    <a:pt x="864" y="46"/>
                    <a:pt x="728" y="91"/>
                  </a:cubicBezTo>
                  <a:cubicBezTo>
                    <a:pt x="591" y="160"/>
                    <a:pt x="455" y="251"/>
                    <a:pt x="341" y="364"/>
                  </a:cubicBezTo>
                  <a:cubicBezTo>
                    <a:pt x="137" y="569"/>
                    <a:pt x="0" y="865"/>
                    <a:pt x="0" y="1183"/>
                  </a:cubicBezTo>
                  <a:cubicBezTo>
                    <a:pt x="0" y="1388"/>
                    <a:pt x="68" y="1592"/>
                    <a:pt x="182" y="1774"/>
                  </a:cubicBezTo>
                  <a:cubicBezTo>
                    <a:pt x="887" y="1706"/>
                    <a:pt x="1615" y="1592"/>
                    <a:pt x="2320" y="1433"/>
                  </a:cubicBezTo>
                  <a:cubicBezTo>
                    <a:pt x="2342" y="1342"/>
                    <a:pt x="2342" y="1274"/>
                    <a:pt x="2342" y="1183"/>
                  </a:cubicBezTo>
                  <a:cubicBezTo>
                    <a:pt x="2342" y="865"/>
                    <a:pt x="2229" y="569"/>
                    <a:pt x="2001" y="364"/>
                  </a:cubicBezTo>
                  <a:cubicBezTo>
                    <a:pt x="1888" y="251"/>
                    <a:pt x="1774" y="160"/>
                    <a:pt x="1638" y="91"/>
                  </a:cubicBezTo>
                  <a:cubicBezTo>
                    <a:pt x="1478" y="46"/>
                    <a:pt x="1342"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9" name="Google Shape;5549;p32"/>
            <p:cNvSpPr/>
            <p:nvPr/>
          </p:nvSpPr>
          <p:spPr>
            <a:xfrm rot="10800000">
              <a:off x="8059186" y="4590956"/>
              <a:ext cx="112233" cy="95396"/>
            </a:xfrm>
            <a:custGeom>
              <a:avLst/>
              <a:gdLst/>
              <a:ahLst/>
              <a:cxnLst/>
              <a:rect l="l" t="t" r="r" b="b"/>
              <a:pathLst>
                <a:path w="2753" h="2340" extrusionOk="0">
                  <a:moveTo>
                    <a:pt x="1193" y="0"/>
                  </a:moveTo>
                  <a:cubicBezTo>
                    <a:pt x="588" y="0"/>
                    <a:pt x="1" y="470"/>
                    <a:pt x="1" y="1180"/>
                  </a:cubicBezTo>
                  <a:cubicBezTo>
                    <a:pt x="1" y="1817"/>
                    <a:pt x="524" y="2340"/>
                    <a:pt x="1183" y="2340"/>
                  </a:cubicBezTo>
                  <a:cubicBezTo>
                    <a:pt x="2206" y="2340"/>
                    <a:pt x="2752" y="1089"/>
                    <a:pt x="2002" y="339"/>
                  </a:cubicBezTo>
                  <a:cubicBezTo>
                    <a:pt x="1768" y="105"/>
                    <a:pt x="1479"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0" name="Google Shape;5550;p32"/>
            <p:cNvSpPr/>
            <p:nvPr/>
          </p:nvSpPr>
          <p:spPr>
            <a:xfrm rot="10800000">
              <a:off x="6584220" y="4957138"/>
              <a:ext cx="47331" cy="58461"/>
            </a:xfrm>
            <a:custGeom>
              <a:avLst/>
              <a:gdLst/>
              <a:ahLst/>
              <a:cxnLst/>
              <a:rect l="l" t="t" r="r" b="b"/>
              <a:pathLst>
                <a:path w="1161" h="1434" extrusionOk="0">
                  <a:moveTo>
                    <a:pt x="1160" y="1"/>
                  </a:moveTo>
                  <a:cubicBezTo>
                    <a:pt x="524" y="1"/>
                    <a:pt x="1" y="524"/>
                    <a:pt x="1" y="1161"/>
                  </a:cubicBezTo>
                  <a:cubicBezTo>
                    <a:pt x="1" y="1252"/>
                    <a:pt x="1" y="1342"/>
                    <a:pt x="23" y="1433"/>
                  </a:cubicBezTo>
                  <a:cubicBezTo>
                    <a:pt x="410" y="979"/>
                    <a:pt x="774" y="501"/>
                    <a:pt x="1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1" name="Google Shape;5551;p32"/>
            <p:cNvSpPr/>
            <p:nvPr/>
          </p:nvSpPr>
          <p:spPr>
            <a:xfrm rot="10800000">
              <a:off x="8075902" y="5030482"/>
              <a:ext cx="111255" cy="95437"/>
            </a:xfrm>
            <a:custGeom>
              <a:avLst/>
              <a:gdLst/>
              <a:ahLst/>
              <a:cxnLst/>
              <a:rect l="l" t="t" r="r" b="b"/>
              <a:pathLst>
                <a:path w="2729" h="2341" extrusionOk="0">
                  <a:moveTo>
                    <a:pt x="1569" y="1"/>
                  </a:moveTo>
                  <a:cubicBezTo>
                    <a:pt x="523" y="1"/>
                    <a:pt x="0" y="1251"/>
                    <a:pt x="728" y="2002"/>
                  </a:cubicBezTo>
                  <a:cubicBezTo>
                    <a:pt x="969" y="2235"/>
                    <a:pt x="1261" y="2340"/>
                    <a:pt x="1547" y="2340"/>
                  </a:cubicBezTo>
                  <a:cubicBezTo>
                    <a:pt x="2152" y="2340"/>
                    <a:pt x="2729" y="1871"/>
                    <a:pt x="2729" y="1161"/>
                  </a:cubicBezTo>
                  <a:cubicBezTo>
                    <a:pt x="2729" y="524"/>
                    <a:pt x="2206" y="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2" name="Google Shape;5552;p32"/>
            <p:cNvSpPr/>
            <p:nvPr/>
          </p:nvSpPr>
          <p:spPr>
            <a:xfrm rot="10800000">
              <a:off x="8075901" y="4810658"/>
              <a:ext cx="95518" cy="95518"/>
            </a:xfrm>
            <a:custGeom>
              <a:avLst/>
              <a:gdLst/>
              <a:ahLst/>
              <a:cxnLst/>
              <a:rect l="l" t="t" r="r" b="b"/>
              <a:pathLst>
                <a:path w="2343" h="2343" extrusionOk="0">
                  <a:moveTo>
                    <a:pt x="1172" y="0"/>
                  </a:moveTo>
                  <a:cubicBezTo>
                    <a:pt x="871" y="0"/>
                    <a:pt x="569" y="114"/>
                    <a:pt x="342" y="341"/>
                  </a:cubicBezTo>
                  <a:cubicBezTo>
                    <a:pt x="296" y="387"/>
                    <a:pt x="251" y="455"/>
                    <a:pt x="205" y="523"/>
                  </a:cubicBezTo>
                  <a:cubicBezTo>
                    <a:pt x="114" y="637"/>
                    <a:pt x="46" y="773"/>
                    <a:pt x="23" y="932"/>
                  </a:cubicBezTo>
                  <a:cubicBezTo>
                    <a:pt x="1" y="1001"/>
                    <a:pt x="1" y="1092"/>
                    <a:pt x="1" y="1160"/>
                  </a:cubicBezTo>
                  <a:cubicBezTo>
                    <a:pt x="1" y="1319"/>
                    <a:pt x="23" y="1478"/>
                    <a:pt x="92" y="1615"/>
                  </a:cubicBezTo>
                  <a:cubicBezTo>
                    <a:pt x="274" y="2047"/>
                    <a:pt x="706" y="2342"/>
                    <a:pt x="1183" y="2342"/>
                  </a:cubicBezTo>
                  <a:cubicBezTo>
                    <a:pt x="1638" y="2342"/>
                    <a:pt x="2070" y="2047"/>
                    <a:pt x="2252" y="1615"/>
                  </a:cubicBezTo>
                  <a:cubicBezTo>
                    <a:pt x="2320" y="1478"/>
                    <a:pt x="2343" y="1319"/>
                    <a:pt x="2343" y="1160"/>
                  </a:cubicBezTo>
                  <a:cubicBezTo>
                    <a:pt x="2343" y="1092"/>
                    <a:pt x="2343" y="1001"/>
                    <a:pt x="2320" y="932"/>
                  </a:cubicBezTo>
                  <a:cubicBezTo>
                    <a:pt x="2275" y="705"/>
                    <a:pt x="2161" y="500"/>
                    <a:pt x="2002" y="341"/>
                  </a:cubicBezTo>
                  <a:cubicBezTo>
                    <a:pt x="1774" y="114"/>
                    <a:pt x="1473" y="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3" name="Google Shape;5553;p32"/>
            <p:cNvSpPr/>
            <p:nvPr/>
          </p:nvSpPr>
          <p:spPr>
            <a:xfrm rot="10800000">
              <a:off x="8288183" y="4260363"/>
              <a:ext cx="102938" cy="96089"/>
            </a:xfrm>
            <a:custGeom>
              <a:avLst/>
              <a:gdLst/>
              <a:ahLst/>
              <a:cxnLst/>
              <a:rect l="l" t="t" r="r" b="b"/>
              <a:pathLst>
                <a:path w="2525" h="2357" extrusionOk="0">
                  <a:moveTo>
                    <a:pt x="1160" y="1"/>
                  </a:moveTo>
                  <a:cubicBezTo>
                    <a:pt x="933" y="1"/>
                    <a:pt x="705" y="69"/>
                    <a:pt x="523" y="206"/>
                  </a:cubicBezTo>
                  <a:cubicBezTo>
                    <a:pt x="387" y="297"/>
                    <a:pt x="296" y="387"/>
                    <a:pt x="205" y="524"/>
                  </a:cubicBezTo>
                  <a:cubicBezTo>
                    <a:pt x="160" y="592"/>
                    <a:pt x="137" y="660"/>
                    <a:pt x="91" y="729"/>
                  </a:cubicBezTo>
                  <a:cubicBezTo>
                    <a:pt x="46" y="865"/>
                    <a:pt x="0" y="1024"/>
                    <a:pt x="0" y="1183"/>
                  </a:cubicBezTo>
                  <a:cubicBezTo>
                    <a:pt x="0" y="1343"/>
                    <a:pt x="46" y="1502"/>
                    <a:pt x="91" y="1638"/>
                  </a:cubicBezTo>
                  <a:cubicBezTo>
                    <a:pt x="137" y="1706"/>
                    <a:pt x="160" y="1775"/>
                    <a:pt x="205" y="1843"/>
                  </a:cubicBezTo>
                  <a:cubicBezTo>
                    <a:pt x="296" y="1957"/>
                    <a:pt x="387" y="2070"/>
                    <a:pt x="523" y="2161"/>
                  </a:cubicBezTo>
                  <a:cubicBezTo>
                    <a:pt x="726" y="2294"/>
                    <a:pt x="951" y="2356"/>
                    <a:pt x="1172" y="2356"/>
                  </a:cubicBezTo>
                  <a:cubicBezTo>
                    <a:pt x="1667" y="2356"/>
                    <a:pt x="2140" y="2044"/>
                    <a:pt x="2297" y="1524"/>
                  </a:cubicBezTo>
                  <a:cubicBezTo>
                    <a:pt x="2524" y="774"/>
                    <a:pt x="1956" y="1"/>
                    <a:pt x="1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4" name="Google Shape;5554;p32"/>
            <p:cNvSpPr/>
            <p:nvPr/>
          </p:nvSpPr>
          <p:spPr>
            <a:xfrm rot="10800000">
              <a:off x="8279826" y="4701276"/>
              <a:ext cx="112233" cy="95518"/>
            </a:xfrm>
            <a:custGeom>
              <a:avLst/>
              <a:gdLst/>
              <a:ahLst/>
              <a:cxnLst/>
              <a:rect l="l" t="t" r="r" b="b"/>
              <a:pathLst>
                <a:path w="2753" h="2343" extrusionOk="0">
                  <a:moveTo>
                    <a:pt x="1183" y="0"/>
                  </a:moveTo>
                  <a:cubicBezTo>
                    <a:pt x="796" y="23"/>
                    <a:pt x="455" y="205"/>
                    <a:pt x="228" y="523"/>
                  </a:cubicBezTo>
                  <a:cubicBezTo>
                    <a:pt x="183" y="592"/>
                    <a:pt x="160" y="660"/>
                    <a:pt x="114" y="728"/>
                  </a:cubicBezTo>
                  <a:cubicBezTo>
                    <a:pt x="1" y="1024"/>
                    <a:pt x="1" y="1342"/>
                    <a:pt x="114" y="1638"/>
                  </a:cubicBezTo>
                  <a:cubicBezTo>
                    <a:pt x="160" y="1706"/>
                    <a:pt x="183" y="1774"/>
                    <a:pt x="228" y="1842"/>
                  </a:cubicBezTo>
                  <a:cubicBezTo>
                    <a:pt x="455" y="2161"/>
                    <a:pt x="819" y="2343"/>
                    <a:pt x="1206" y="2343"/>
                  </a:cubicBezTo>
                  <a:cubicBezTo>
                    <a:pt x="2752" y="2343"/>
                    <a:pt x="2752" y="0"/>
                    <a:pt x="1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5" name="Google Shape;5555;p32"/>
            <p:cNvSpPr/>
            <p:nvPr/>
          </p:nvSpPr>
          <p:spPr>
            <a:xfrm rot="10800000">
              <a:off x="8514408" y="4368441"/>
              <a:ext cx="98290" cy="97394"/>
            </a:xfrm>
            <a:custGeom>
              <a:avLst/>
              <a:gdLst/>
              <a:ahLst/>
              <a:cxnLst/>
              <a:rect l="l" t="t" r="r" b="b"/>
              <a:pathLst>
                <a:path w="2411" h="2389" extrusionOk="0">
                  <a:moveTo>
                    <a:pt x="1209" y="1"/>
                  </a:moveTo>
                  <a:cubicBezTo>
                    <a:pt x="910" y="1"/>
                    <a:pt x="614" y="114"/>
                    <a:pt x="387" y="342"/>
                  </a:cubicBezTo>
                  <a:cubicBezTo>
                    <a:pt x="319" y="387"/>
                    <a:pt x="273" y="455"/>
                    <a:pt x="228" y="524"/>
                  </a:cubicBezTo>
                  <a:cubicBezTo>
                    <a:pt x="160" y="637"/>
                    <a:pt x="91" y="774"/>
                    <a:pt x="69" y="933"/>
                  </a:cubicBezTo>
                  <a:cubicBezTo>
                    <a:pt x="46" y="1001"/>
                    <a:pt x="46" y="1092"/>
                    <a:pt x="46" y="1160"/>
                  </a:cubicBezTo>
                  <a:cubicBezTo>
                    <a:pt x="0" y="1843"/>
                    <a:pt x="546" y="2388"/>
                    <a:pt x="1206" y="2388"/>
                  </a:cubicBezTo>
                  <a:cubicBezTo>
                    <a:pt x="1888" y="2388"/>
                    <a:pt x="2411" y="1843"/>
                    <a:pt x="2388" y="1160"/>
                  </a:cubicBezTo>
                  <a:cubicBezTo>
                    <a:pt x="2365" y="1092"/>
                    <a:pt x="2365" y="1001"/>
                    <a:pt x="2365" y="933"/>
                  </a:cubicBezTo>
                  <a:cubicBezTo>
                    <a:pt x="2320" y="774"/>
                    <a:pt x="2274" y="637"/>
                    <a:pt x="2184" y="524"/>
                  </a:cubicBezTo>
                  <a:cubicBezTo>
                    <a:pt x="2138" y="455"/>
                    <a:pt x="2093" y="387"/>
                    <a:pt x="2047" y="342"/>
                  </a:cubicBezTo>
                  <a:cubicBezTo>
                    <a:pt x="1808" y="114"/>
                    <a:pt x="1507"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6" name="Google Shape;5556;p32"/>
            <p:cNvSpPr/>
            <p:nvPr/>
          </p:nvSpPr>
          <p:spPr>
            <a:xfrm rot="10800000">
              <a:off x="8292831" y="4480595"/>
              <a:ext cx="99228" cy="95681"/>
            </a:xfrm>
            <a:custGeom>
              <a:avLst/>
              <a:gdLst/>
              <a:ahLst/>
              <a:cxnLst/>
              <a:rect l="l" t="t" r="r" b="b"/>
              <a:pathLst>
                <a:path w="2434" h="2347" extrusionOk="0">
                  <a:moveTo>
                    <a:pt x="1283" y="1"/>
                  </a:moveTo>
                  <a:cubicBezTo>
                    <a:pt x="1257" y="1"/>
                    <a:pt x="1232" y="2"/>
                    <a:pt x="1206" y="4"/>
                  </a:cubicBezTo>
                  <a:lnTo>
                    <a:pt x="1183" y="4"/>
                  </a:lnTo>
                  <a:cubicBezTo>
                    <a:pt x="956" y="4"/>
                    <a:pt x="728" y="72"/>
                    <a:pt x="546" y="185"/>
                  </a:cubicBezTo>
                  <a:cubicBezTo>
                    <a:pt x="410" y="276"/>
                    <a:pt x="319" y="390"/>
                    <a:pt x="228" y="527"/>
                  </a:cubicBezTo>
                  <a:cubicBezTo>
                    <a:pt x="183" y="572"/>
                    <a:pt x="137" y="640"/>
                    <a:pt x="114" y="708"/>
                  </a:cubicBezTo>
                  <a:cubicBezTo>
                    <a:pt x="1" y="1004"/>
                    <a:pt x="1" y="1322"/>
                    <a:pt x="114" y="1618"/>
                  </a:cubicBezTo>
                  <a:cubicBezTo>
                    <a:pt x="160" y="1686"/>
                    <a:pt x="183" y="1755"/>
                    <a:pt x="228" y="1823"/>
                  </a:cubicBezTo>
                  <a:cubicBezTo>
                    <a:pt x="455" y="2141"/>
                    <a:pt x="819" y="2346"/>
                    <a:pt x="1206" y="2346"/>
                  </a:cubicBezTo>
                  <a:cubicBezTo>
                    <a:pt x="1220" y="2346"/>
                    <a:pt x="1233" y="2346"/>
                    <a:pt x="1247" y="2346"/>
                  </a:cubicBezTo>
                  <a:cubicBezTo>
                    <a:pt x="1889" y="2346"/>
                    <a:pt x="2434" y="1831"/>
                    <a:pt x="2434" y="1163"/>
                  </a:cubicBezTo>
                  <a:cubicBezTo>
                    <a:pt x="2434" y="530"/>
                    <a:pt x="1909"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7" name="Google Shape;5557;p32"/>
            <p:cNvSpPr/>
            <p:nvPr/>
          </p:nvSpPr>
          <p:spPr>
            <a:xfrm rot="10800000">
              <a:off x="6987503" y="5140718"/>
              <a:ext cx="72362" cy="16715"/>
            </a:xfrm>
            <a:custGeom>
              <a:avLst/>
              <a:gdLst/>
              <a:ahLst/>
              <a:cxnLst/>
              <a:rect l="l" t="t" r="r" b="b"/>
              <a:pathLst>
                <a:path w="1775" h="410" extrusionOk="0">
                  <a:moveTo>
                    <a:pt x="1" y="1"/>
                  </a:moveTo>
                  <a:cubicBezTo>
                    <a:pt x="24" y="23"/>
                    <a:pt x="24" y="46"/>
                    <a:pt x="46" y="69"/>
                  </a:cubicBezTo>
                  <a:cubicBezTo>
                    <a:pt x="160" y="183"/>
                    <a:pt x="296" y="251"/>
                    <a:pt x="433" y="319"/>
                  </a:cubicBezTo>
                  <a:cubicBezTo>
                    <a:pt x="569" y="387"/>
                    <a:pt x="729" y="410"/>
                    <a:pt x="888" y="410"/>
                  </a:cubicBezTo>
                  <a:cubicBezTo>
                    <a:pt x="1047" y="410"/>
                    <a:pt x="1183" y="387"/>
                    <a:pt x="1343" y="319"/>
                  </a:cubicBezTo>
                  <a:cubicBezTo>
                    <a:pt x="1479" y="251"/>
                    <a:pt x="1593" y="183"/>
                    <a:pt x="1706" y="69"/>
                  </a:cubicBezTo>
                  <a:lnTo>
                    <a:pt x="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8" name="Google Shape;5558;p32"/>
            <p:cNvSpPr/>
            <p:nvPr/>
          </p:nvSpPr>
          <p:spPr>
            <a:xfrm rot="10800000">
              <a:off x="7196075" y="4810658"/>
              <a:ext cx="95559" cy="95518"/>
            </a:xfrm>
            <a:custGeom>
              <a:avLst/>
              <a:gdLst/>
              <a:ahLst/>
              <a:cxnLst/>
              <a:rect l="l" t="t" r="r" b="b"/>
              <a:pathLst>
                <a:path w="2344" h="2343" extrusionOk="0">
                  <a:moveTo>
                    <a:pt x="1183" y="0"/>
                  </a:moveTo>
                  <a:cubicBezTo>
                    <a:pt x="865" y="0"/>
                    <a:pt x="569" y="114"/>
                    <a:pt x="342" y="341"/>
                  </a:cubicBezTo>
                  <a:cubicBezTo>
                    <a:pt x="297" y="387"/>
                    <a:pt x="251" y="455"/>
                    <a:pt x="206" y="523"/>
                  </a:cubicBezTo>
                  <a:cubicBezTo>
                    <a:pt x="115" y="637"/>
                    <a:pt x="46" y="773"/>
                    <a:pt x="24" y="932"/>
                  </a:cubicBezTo>
                  <a:cubicBezTo>
                    <a:pt x="1" y="1001"/>
                    <a:pt x="1" y="1092"/>
                    <a:pt x="1" y="1160"/>
                  </a:cubicBezTo>
                  <a:cubicBezTo>
                    <a:pt x="1" y="1319"/>
                    <a:pt x="24" y="1478"/>
                    <a:pt x="92" y="1615"/>
                  </a:cubicBezTo>
                  <a:cubicBezTo>
                    <a:pt x="274" y="2047"/>
                    <a:pt x="706" y="2342"/>
                    <a:pt x="1183" y="2342"/>
                  </a:cubicBezTo>
                  <a:cubicBezTo>
                    <a:pt x="1638" y="2342"/>
                    <a:pt x="2070" y="2047"/>
                    <a:pt x="2252" y="1615"/>
                  </a:cubicBezTo>
                  <a:cubicBezTo>
                    <a:pt x="2320" y="1478"/>
                    <a:pt x="2343" y="1319"/>
                    <a:pt x="2343" y="1160"/>
                  </a:cubicBezTo>
                  <a:cubicBezTo>
                    <a:pt x="2343" y="1092"/>
                    <a:pt x="2343" y="1001"/>
                    <a:pt x="2320" y="932"/>
                  </a:cubicBezTo>
                  <a:cubicBezTo>
                    <a:pt x="2298" y="773"/>
                    <a:pt x="2229" y="637"/>
                    <a:pt x="2138" y="523"/>
                  </a:cubicBezTo>
                  <a:cubicBezTo>
                    <a:pt x="1934" y="182"/>
                    <a:pt x="1570"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9" name="Google Shape;5559;p32"/>
            <p:cNvSpPr/>
            <p:nvPr/>
          </p:nvSpPr>
          <p:spPr>
            <a:xfrm rot="10800000">
              <a:off x="7413943" y="4920896"/>
              <a:ext cx="110358" cy="95641"/>
            </a:xfrm>
            <a:custGeom>
              <a:avLst/>
              <a:gdLst/>
              <a:ahLst/>
              <a:cxnLst/>
              <a:rect l="l" t="t" r="r" b="b"/>
              <a:pathLst>
                <a:path w="2707" h="2346" extrusionOk="0">
                  <a:moveTo>
                    <a:pt x="1521" y="0"/>
                  </a:moveTo>
                  <a:cubicBezTo>
                    <a:pt x="1507" y="0"/>
                    <a:pt x="1493" y="1"/>
                    <a:pt x="1478" y="1"/>
                  </a:cubicBezTo>
                  <a:cubicBezTo>
                    <a:pt x="0" y="69"/>
                    <a:pt x="0" y="2275"/>
                    <a:pt x="1478" y="2343"/>
                  </a:cubicBezTo>
                  <a:cubicBezTo>
                    <a:pt x="1505" y="2345"/>
                    <a:pt x="1531" y="2346"/>
                    <a:pt x="1558" y="2346"/>
                  </a:cubicBezTo>
                  <a:cubicBezTo>
                    <a:pt x="2202" y="2346"/>
                    <a:pt x="2706" y="1817"/>
                    <a:pt x="2706" y="1184"/>
                  </a:cubicBezTo>
                  <a:cubicBezTo>
                    <a:pt x="2706" y="516"/>
                    <a:pt x="2183" y="0"/>
                    <a:pt x="1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0" name="Google Shape;5560;p32"/>
            <p:cNvSpPr/>
            <p:nvPr/>
          </p:nvSpPr>
          <p:spPr>
            <a:xfrm rot="10800000">
              <a:off x="7635519" y="4810658"/>
              <a:ext cx="96456" cy="95518"/>
            </a:xfrm>
            <a:custGeom>
              <a:avLst/>
              <a:gdLst/>
              <a:ahLst/>
              <a:cxnLst/>
              <a:rect l="l" t="t" r="r" b="b"/>
              <a:pathLst>
                <a:path w="2366" h="2343" extrusionOk="0">
                  <a:moveTo>
                    <a:pt x="1183" y="0"/>
                  </a:moveTo>
                  <a:cubicBezTo>
                    <a:pt x="887" y="0"/>
                    <a:pt x="592" y="114"/>
                    <a:pt x="364" y="341"/>
                  </a:cubicBezTo>
                  <a:cubicBezTo>
                    <a:pt x="296" y="387"/>
                    <a:pt x="251" y="455"/>
                    <a:pt x="205" y="523"/>
                  </a:cubicBezTo>
                  <a:cubicBezTo>
                    <a:pt x="137" y="637"/>
                    <a:pt x="69" y="773"/>
                    <a:pt x="46" y="932"/>
                  </a:cubicBezTo>
                  <a:cubicBezTo>
                    <a:pt x="23" y="1001"/>
                    <a:pt x="0" y="1092"/>
                    <a:pt x="23" y="1160"/>
                  </a:cubicBezTo>
                  <a:cubicBezTo>
                    <a:pt x="23" y="1319"/>
                    <a:pt x="46" y="1478"/>
                    <a:pt x="114" y="1615"/>
                  </a:cubicBezTo>
                  <a:cubicBezTo>
                    <a:pt x="296" y="2047"/>
                    <a:pt x="705" y="2342"/>
                    <a:pt x="1183" y="2342"/>
                  </a:cubicBezTo>
                  <a:cubicBezTo>
                    <a:pt x="1660" y="2342"/>
                    <a:pt x="2070" y="2047"/>
                    <a:pt x="2252" y="1615"/>
                  </a:cubicBezTo>
                  <a:cubicBezTo>
                    <a:pt x="2320" y="1478"/>
                    <a:pt x="2343" y="1319"/>
                    <a:pt x="2365" y="1160"/>
                  </a:cubicBezTo>
                  <a:cubicBezTo>
                    <a:pt x="2365" y="1092"/>
                    <a:pt x="2343" y="1001"/>
                    <a:pt x="2320" y="932"/>
                  </a:cubicBezTo>
                  <a:cubicBezTo>
                    <a:pt x="2297" y="773"/>
                    <a:pt x="2229" y="637"/>
                    <a:pt x="2161" y="523"/>
                  </a:cubicBezTo>
                  <a:cubicBezTo>
                    <a:pt x="2115" y="455"/>
                    <a:pt x="2070" y="387"/>
                    <a:pt x="2002" y="341"/>
                  </a:cubicBezTo>
                  <a:cubicBezTo>
                    <a:pt x="1774" y="114"/>
                    <a:pt x="1479"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1" name="Google Shape;5561;p32"/>
            <p:cNvSpPr/>
            <p:nvPr/>
          </p:nvSpPr>
          <p:spPr>
            <a:xfrm rot="10800000">
              <a:off x="7196076" y="5030482"/>
              <a:ext cx="111295" cy="95437"/>
            </a:xfrm>
            <a:custGeom>
              <a:avLst/>
              <a:gdLst/>
              <a:ahLst/>
              <a:cxnLst/>
              <a:rect l="l" t="t" r="r" b="b"/>
              <a:pathLst>
                <a:path w="2730" h="2341" extrusionOk="0">
                  <a:moveTo>
                    <a:pt x="1569" y="1"/>
                  </a:moveTo>
                  <a:cubicBezTo>
                    <a:pt x="523" y="1"/>
                    <a:pt x="0" y="1251"/>
                    <a:pt x="728" y="2002"/>
                  </a:cubicBezTo>
                  <a:cubicBezTo>
                    <a:pt x="969" y="2235"/>
                    <a:pt x="1261" y="2340"/>
                    <a:pt x="1547" y="2340"/>
                  </a:cubicBezTo>
                  <a:cubicBezTo>
                    <a:pt x="2152" y="2340"/>
                    <a:pt x="2729" y="1871"/>
                    <a:pt x="2729" y="1161"/>
                  </a:cubicBezTo>
                  <a:cubicBezTo>
                    <a:pt x="2729" y="524"/>
                    <a:pt x="2206" y="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2" name="Google Shape;5562;p32"/>
            <p:cNvSpPr/>
            <p:nvPr/>
          </p:nvSpPr>
          <p:spPr>
            <a:xfrm rot="10800000">
              <a:off x="7635520" y="5030482"/>
              <a:ext cx="112233" cy="95437"/>
            </a:xfrm>
            <a:custGeom>
              <a:avLst/>
              <a:gdLst/>
              <a:ahLst/>
              <a:cxnLst/>
              <a:rect l="l" t="t" r="r" b="b"/>
              <a:pathLst>
                <a:path w="2753" h="2341" extrusionOk="0">
                  <a:moveTo>
                    <a:pt x="1570" y="1"/>
                  </a:moveTo>
                  <a:cubicBezTo>
                    <a:pt x="524" y="1"/>
                    <a:pt x="1" y="1251"/>
                    <a:pt x="751" y="2002"/>
                  </a:cubicBezTo>
                  <a:cubicBezTo>
                    <a:pt x="985" y="2235"/>
                    <a:pt x="1274" y="2340"/>
                    <a:pt x="1560" y="2340"/>
                  </a:cubicBezTo>
                  <a:cubicBezTo>
                    <a:pt x="2165" y="2340"/>
                    <a:pt x="2752" y="1871"/>
                    <a:pt x="2752" y="1161"/>
                  </a:cubicBezTo>
                  <a:cubicBezTo>
                    <a:pt x="2730" y="524"/>
                    <a:pt x="2207" y="1"/>
                    <a:pt x="1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3" name="Google Shape;5563;p32"/>
            <p:cNvSpPr/>
            <p:nvPr/>
          </p:nvSpPr>
          <p:spPr>
            <a:xfrm rot="10800000">
              <a:off x="7867288" y="5140718"/>
              <a:ext cx="72362" cy="16715"/>
            </a:xfrm>
            <a:custGeom>
              <a:avLst/>
              <a:gdLst/>
              <a:ahLst/>
              <a:cxnLst/>
              <a:rect l="l" t="t" r="r" b="b"/>
              <a:pathLst>
                <a:path w="1775" h="410" extrusionOk="0">
                  <a:moveTo>
                    <a:pt x="1" y="1"/>
                  </a:moveTo>
                  <a:cubicBezTo>
                    <a:pt x="23" y="23"/>
                    <a:pt x="23" y="46"/>
                    <a:pt x="46" y="69"/>
                  </a:cubicBezTo>
                  <a:cubicBezTo>
                    <a:pt x="274" y="273"/>
                    <a:pt x="569" y="410"/>
                    <a:pt x="888" y="410"/>
                  </a:cubicBezTo>
                  <a:cubicBezTo>
                    <a:pt x="1229" y="410"/>
                    <a:pt x="1547"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4" name="Google Shape;5564;p32"/>
            <p:cNvSpPr/>
            <p:nvPr/>
          </p:nvSpPr>
          <p:spPr>
            <a:xfrm rot="10800000">
              <a:off x="7427844" y="5140718"/>
              <a:ext cx="72362" cy="16715"/>
            </a:xfrm>
            <a:custGeom>
              <a:avLst/>
              <a:gdLst/>
              <a:ahLst/>
              <a:cxnLst/>
              <a:rect l="l" t="t" r="r" b="b"/>
              <a:pathLst>
                <a:path w="1775" h="410" extrusionOk="0">
                  <a:moveTo>
                    <a:pt x="0" y="1"/>
                  </a:moveTo>
                  <a:cubicBezTo>
                    <a:pt x="23" y="23"/>
                    <a:pt x="46" y="46"/>
                    <a:pt x="69" y="69"/>
                  </a:cubicBezTo>
                  <a:cubicBezTo>
                    <a:pt x="296" y="296"/>
                    <a:pt x="592" y="410"/>
                    <a:pt x="887" y="410"/>
                  </a:cubicBezTo>
                  <a:cubicBezTo>
                    <a:pt x="1228" y="410"/>
                    <a:pt x="1569"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5" name="Google Shape;5565;p32"/>
            <p:cNvSpPr/>
            <p:nvPr/>
          </p:nvSpPr>
          <p:spPr>
            <a:xfrm rot="10800000">
              <a:off x="6756672" y="5030482"/>
              <a:ext cx="111255" cy="95437"/>
            </a:xfrm>
            <a:custGeom>
              <a:avLst/>
              <a:gdLst/>
              <a:ahLst/>
              <a:cxnLst/>
              <a:rect l="l" t="t" r="r" b="b"/>
              <a:pathLst>
                <a:path w="2729" h="2341" extrusionOk="0">
                  <a:moveTo>
                    <a:pt x="1569" y="1"/>
                  </a:moveTo>
                  <a:cubicBezTo>
                    <a:pt x="523" y="1"/>
                    <a:pt x="0" y="1251"/>
                    <a:pt x="728" y="2002"/>
                  </a:cubicBezTo>
                  <a:cubicBezTo>
                    <a:pt x="969" y="2235"/>
                    <a:pt x="1261" y="2340"/>
                    <a:pt x="1547" y="2340"/>
                  </a:cubicBezTo>
                  <a:cubicBezTo>
                    <a:pt x="2152" y="2340"/>
                    <a:pt x="2729" y="1871"/>
                    <a:pt x="2729" y="1161"/>
                  </a:cubicBezTo>
                  <a:cubicBezTo>
                    <a:pt x="2729" y="524"/>
                    <a:pt x="2206" y="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6" name="Google Shape;5566;p32"/>
            <p:cNvSpPr/>
            <p:nvPr/>
          </p:nvSpPr>
          <p:spPr>
            <a:xfrm rot="10800000">
              <a:off x="6548059" y="5140718"/>
              <a:ext cx="72362" cy="16715"/>
            </a:xfrm>
            <a:custGeom>
              <a:avLst/>
              <a:gdLst/>
              <a:ahLst/>
              <a:cxnLst/>
              <a:rect l="l" t="t" r="r" b="b"/>
              <a:pathLst>
                <a:path w="1775" h="410" extrusionOk="0">
                  <a:moveTo>
                    <a:pt x="1" y="1"/>
                  </a:moveTo>
                  <a:cubicBezTo>
                    <a:pt x="228" y="251"/>
                    <a:pt x="546" y="410"/>
                    <a:pt x="887" y="410"/>
                  </a:cubicBezTo>
                  <a:cubicBezTo>
                    <a:pt x="1229" y="410"/>
                    <a:pt x="1547"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7" name="Google Shape;5567;p32"/>
            <p:cNvSpPr/>
            <p:nvPr/>
          </p:nvSpPr>
          <p:spPr>
            <a:xfrm rot="10800000">
              <a:off x="8955686" y="4811147"/>
              <a:ext cx="95518" cy="95029"/>
            </a:xfrm>
            <a:custGeom>
              <a:avLst/>
              <a:gdLst/>
              <a:ahLst/>
              <a:cxnLst/>
              <a:rect l="l" t="t" r="r" b="b"/>
              <a:pathLst>
                <a:path w="2343" h="2331" extrusionOk="0">
                  <a:moveTo>
                    <a:pt x="1172" y="0"/>
                  </a:moveTo>
                  <a:cubicBezTo>
                    <a:pt x="870" y="0"/>
                    <a:pt x="569" y="114"/>
                    <a:pt x="342" y="341"/>
                  </a:cubicBezTo>
                  <a:cubicBezTo>
                    <a:pt x="182" y="500"/>
                    <a:pt x="69" y="705"/>
                    <a:pt x="23" y="932"/>
                  </a:cubicBezTo>
                  <a:cubicBezTo>
                    <a:pt x="1" y="1001"/>
                    <a:pt x="1" y="1092"/>
                    <a:pt x="1" y="1160"/>
                  </a:cubicBezTo>
                  <a:cubicBezTo>
                    <a:pt x="1" y="1319"/>
                    <a:pt x="46" y="1478"/>
                    <a:pt x="91" y="1615"/>
                  </a:cubicBezTo>
                  <a:cubicBezTo>
                    <a:pt x="296" y="2092"/>
                    <a:pt x="734" y="2331"/>
                    <a:pt x="1172" y="2331"/>
                  </a:cubicBezTo>
                  <a:cubicBezTo>
                    <a:pt x="1609" y="2331"/>
                    <a:pt x="2047" y="2092"/>
                    <a:pt x="2252" y="1615"/>
                  </a:cubicBezTo>
                  <a:cubicBezTo>
                    <a:pt x="2320" y="1478"/>
                    <a:pt x="2343" y="1319"/>
                    <a:pt x="2343" y="1160"/>
                  </a:cubicBezTo>
                  <a:cubicBezTo>
                    <a:pt x="2343" y="1092"/>
                    <a:pt x="2343" y="1001"/>
                    <a:pt x="2320" y="932"/>
                  </a:cubicBezTo>
                  <a:cubicBezTo>
                    <a:pt x="2297" y="773"/>
                    <a:pt x="2229" y="637"/>
                    <a:pt x="2138" y="523"/>
                  </a:cubicBezTo>
                  <a:cubicBezTo>
                    <a:pt x="2093" y="455"/>
                    <a:pt x="2047" y="387"/>
                    <a:pt x="2002" y="341"/>
                  </a:cubicBezTo>
                  <a:cubicBezTo>
                    <a:pt x="1774" y="114"/>
                    <a:pt x="1473" y="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8" name="Google Shape;5568;p32"/>
            <p:cNvSpPr/>
            <p:nvPr/>
          </p:nvSpPr>
          <p:spPr>
            <a:xfrm rot="10800000">
              <a:off x="6971726" y="4920978"/>
              <a:ext cx="100166" cy="95518"/>
            </a:xfrm>
            <a:custGeom>
              <a:avLst/>
              <a:gdLst/>
              <a:ahLst/>
              <a:cxnLst/>
              <a:rect l="l" t="t" r="r" b="b"/>
              <a:pathLst>
                <a:path w="2457" h="2343" extrusionOk="0">
                  <a:moveTo>
                    <a:pt x="1183" y="0"/>
                  </a:moveTo>
                  <a:cubicBezTo>
                    <a:pt x="523" y="0"/>
                    <a:pt x="0" y="523"/>
                    <a:pt x="0" y="1183"/>
                  </a:cubicBezTo>
                  <a:cubicBezTo>
                    <a:pt x="0" y="1478"/>
                    <a:pt x="137" y="1774"/>
                    <a:pt x="341" y="2001"/>
                  </a:cubicBezTo>
                  <a:cubicBezTo>
                    <a:pt x="455" y="2115"/>
                    <a:pt x="591" y="2206"/>
                    <a:pt x="728" y="2251"/>
                  </a:cubicBezTo>
                  <a:cubicBezTo>
                    <a:pt x="864" y="2320"/>
                    <a:pt x="1024" y="2342"/>
                    <a:pt x="1183" y="2342"/>
                  </a:cubicBezTo>
                  <a:cubicBezTo>
                    <a:pt x="1342" y="2342"/>
                    <a:pt x="1478" y="2320"/>
                    <a:pt x="1638" y="2251"/>
                  </a:cubicBezTo>
                  <a:cubicBezTo>
                    <a:pt x="1774" y="2206"/>
                    <a:pt x="1888" y="2115"/>
                    <a:pt x="2001" y="2001"/>
                  </a:cubicBezTo>
                  <a:cubicBezTo>
                    <a:pt x="2456" y="1546"/>
                    <a:pt x="2456" y="796"/>
                    <a:pt x="2001" y="341"/>
                  </a:cubicBezTo>
                  <a:cubicBezTo>
                    <a:pt x="1888" y="250"/>
                    <a:pt x="1774" y="159"/>
                    <a:pt x="1638" y="91"/>
                  </a:cubicBezTo>
                  <a:cubicBezTo>
                    <a:pt x="1478" y="46"/>
                    <a:pt x="1342"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9" name="Google Shape;5569;p32"/>
            <p:cNvSpPr/>
            <p:nvPr/>
          </p:nvSpPr>
          <p:spPr>
            <a:xfrm rot="10800000">
              <a:off x="6755734" y="4810658"/>
              <a:ext cx="96456" cy="95518"/>
            </a:xfrm>
            <a:custGeom>
              <a:avLst/>
              <a:gdLst/>
              <a:ahLst/>
              <a:cxnLst/>
              <a:rect l="l" t="t" r="r" b="b"/>
              <a:pathLst>
                <a:path w="2366" h="2343" extrusionOk="0">
                  <a:moveTo>
                    <a:pt x="1183" y="0"/>
                  </a:moveTo>
                  <a:cubicBezTo>
                    <a:pt x="887" y="0"/>
                    <a:pt x="592" y="114"/>
                    <a:pt x="364" y="341"/>
                  </a:cubicBezTo>
                  <a:cubicBezTo>
                    <a:pt x="183" y="500"/>
                    <a:pt x="69" y="705"/>
                    <a:pt x="46" y="932"/>
                  </a:cubicBezTo>
                  <a:cubicBezTo>
                    <a:pt x="23" y="1001"/>
                    <a:pt x="23" y="1092"/>
                    <a:pt x="23" y="1160"/>
                  </a:cubicBezTo>
                  <a:cubicBezTo>
                    <a:pt x="1" y="1319"/>
                    <a:pt x="46" y="1478"/>
                    <a:pt x="114" y="1615"/>
                  </a:cubicBezTo>
                  <a:cubicBezTo>
                    <a:pt x="296" y="2047"/>
                    <a:pt x="706" y="2342"/>
                    <a:pt x="1183" y="2342"/>
                  </a:cubicBezTo>
                  <a:lnTo>
                    <a:pt x="1342" y="2342"/>
                  </a:lnTo>
                  <a:cubicBezTo>
                    <a:pt x="1638" y="2160"/>
                    <a:pt x="1911" y="1979"/>
                    <a:pt x="2206" y="1774"/>
                  </a:cubicBezTo>
                  <a:cubicBezTo>
                    <a:pt x="2229" y="1728"/>
                    <a:pt x="2252" y="1683"/>
                    <a:pt x="2275" y="1637"/>
                  </a:cubicBezTo>
                  <a:cubicBezTo>
                    <a:pt x="2320" y="1478"/>
                    <a:pt x="2366" y="1319"/>
                    <a:pt x="2343" y="1160"/>
                  </a:cubicBezTo>
                  <a:cubicBezTo>
                    <a:pt x="2343" y="1092"/>
                    <a:pt x="2343" y="1001"/>
                    <a:pt x="2320" y="932"/>
                  </a:cubicBezTo>
                  <a:cubicBezTo>
                    <a:pt x="2297" y="773"/>
                    <a:pt x="2229" y="637"/>
                    <a:pt x="2161" y="523"/>
                  </a:cubicBezTo>
                  <a:cubicBezTo>
                    <a:pt x="2115" y="455"/>
                    <a:pt x="2070" y="387"/>
                    <a:pt x="2002" y="341"/>
                  </a:cubicBezTo>
                  <a:cubicBezTo>
                    <a:pt x="1774" y="114"/>
                    <a:pt x="1479"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0" name="Google Shape;5570;p32"/>
            <p:cNvSpPr/>
            <p:nvPr/>
          </p:nvSpPr>
          <p:spPr>
            <a:xfrm rot="10800000">
              <a:off x="9159650" y="4701276"/>
              <a:ext cx="64005" cy="95518"/>
            </a:xfrm>
            <a:custGeom>
              <a:avLst/>
              <a:gdLst/>
              <a:ahLst/>
              <a:cxnLst/>
              <a:rect l="l" t="t" r="r" b="b"/>
              <a:pathLst>
                <a:path w="1570" h="2343" extrusionOk="0">
                  <a:moveTo>
                    <a:pt x="1" y="0"/>
                  </a:moveTo>
                  <a:lnTo>
                    <a:pt x="1" y="2343"/>
                  </a:lnTo>
                  <a:cubicBezTo>
                    <a:pt x="1570" y="2343"/>
                    <a:pt x="1570"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1" name="Google Shape;5571;p32"/>
            <p:cNvSpPr/>
            <p:nvPr/>
          </p:nvSpPr>
          <p:spPr>
            <a:xfrm rot="10800000">
              <a:off x="9173552" y="4260893"/>
              <a:ext cx="50103" cy="95641"/>
            </a:xfrm>
            <a:custGeom>
              <a:avLst/>
              <a:gdLst/>
              <a:ahLst/>
              <a:cxnLst/>
              <a:rect l="l" t="t" r="r" b="b"/>
              <a:pathLst>
                <a:path w="1229" h="2346" extrusionOk="0">
                  <a:moveTo>
                    <a:pt x="80" y="0"/>
                  </a:moveTo>
                  <a:cubicBezTo>
                    <a:pt x="54" y="0"/>
                    <a:pt x="28" y="1"/>
                    <a:pt x="1" y="3"/>
                  </a:cubicBezTo>
                  <a:lnTo>
                    <a:pt x="1" y="2345"/>
                  </a:lnTo>
                  <a:cubicBezTo>
                    <a:pt x="15" y="2346"/>
                    <a:pt x="29" y="2346"/>
                    <a:pt x="44" y="2346"/>
                  </a:cubicBezTo>
                  <a:cubicBezTo>
                    <a:pt x="706" y="2346"/>
                    <a:pt x="1229" y="1831"/>
                    <a:pt x="1229" y="1163"/>
                  </a:cubicBezTo>
                  <a:cubicBezTo>
                    <a:pt x="1229" y="529"/>
                    <a:pt x="725" y="0"/>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2" name="Google Shape;5572;p32"/>
            <p:cNvSpPr/>
            <p:nvPr/>
          </p:nvSpPr>
          <p:spPr>
            <a:xfrm rot="10800000">
              <a:off x="8955687" y="5030482"/>
              <a:ext cx="111295" cy="95437"/>
            </a:xfrm>
            <a:custGeom>
              <a:avLst/>
              <a:gdLst/>
              <a:ahLst/>
              <a:cxnLst/>
              <a:rect l="l" t="t" r="r" b="b"/>
              <a:pathLst>
                <a:path w="2730" h="2341" extrusionOk="0">
                  <a:moveTo>
                    <a:pt x="1570" y="1"/>
                  </a:moveTo>
                  <a:cubicBezTo>
                    <a:pt x="524" y="1"/>
                    <a:pt x="1" y="1251"/>
                    <a:pt x="729" y="2002"/>
                  </a:cubicBezTo>
                  <a:cubicBezTo>
                    <a:pt x="969" y="2235"/>
                    <a:pt x="1262" y="2340"/>
                    <a:pt x="1548" y="2340"/>
                  </a:cubicBezTo>
                  <a:cubicBezTo>
                    <a:pt x="2153" y="2340"/>
                    <a:pt x="2730" y="1871"/>
                    <a:pt x="2730" y="1161"/>
                  </a:cubicBezTo>
                  <a:cubicBezTo>
                    <a:pt x="2730" y="524"/>
                    <a:pt x="2207" y="1"/>
                    <a:pt x="1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3" name="Google Shape;5573;p32"/>
            <p:cNvSpPr/>
            <p:nvPr/>
          </p:nvSpPr>
          <p:spPr>
            <a:xfrm rot="10800000">
              <a:off x="9173552" y="4480595"/>
              <a:ext cx="50103" cy="95681"/>
            </a:xfrm>
            <a:custGeom>
              <a:avLst/>
              <a:gdLst/>
              <a:ahLst/>
              <a:cxnLst/>
              <a:rect l="l" t="t" r="r" b="b"/>
              <a:pathLst>
                <a:path w="1229" h="2347" extrusionOk="0">
                  <a:moveTo>
                    <a:pt x="80" y="1"/>
                  </a:moveTo>
                  <a:cubicBezTo>
                    <a:pt x="54" y="1"/>
                    <a:pt x="28" y="2"/>
                    <a:pt x="1" y="4"/>
                  </a:cubicBezTo>
                  <a:lnTo>
                    <a:pt x="1" y="2346"/>
                  </a:lnTo>
                  <a:cubicBezTo>
                    <a:pt x="15" y="2346"/>
                    <a:pt x="29" y="2346"/>
                    <a:pt x="44" y="2346"/>
                  </a:cubicBezTo>
                  <a:cubicBezTo>
                    <a:pt x="706" y="2346"/>
                    <a:pt x="1229" y="1831"/>
                    <a:pt x="1229" y="1163"/>
                  </a:cubicBezTo>
                  <a:cubicBezTo>
                    <a:pt x="1229" y="530"/>
                    <a:pt x="725"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4" name="Google Shape;5574;p32"/>
            <p:cNvSpPr/>
            <p:nvPr/>
          </p:nvSpPr>
          <p:spPr>
            <a:xfrm rot="10800000">
              <a:off x="9173552" y="4920896"/>
              <a:ext cx="50103" cy="95641"/>
            </a:xfrm>
            <a:custGeom>
              <a:avLst/>
              <a:gdLst/>
              <a:ahLst/>
              <a:cxnLst/>
              <a:rect l="l" t="t" r="r" b="b"/>
              <a:pathLst>
                <a:path w="1229" h="2346" extrusionOk="0">
                  <a:moveTo>
                    <a:pt x="44" y="0"/>
                  </a:moveTo>
                  <a:cubicBezTo>
                    <a:pt x="29" y="0"/>
                    <a:pt x="15" y="1"/>
                    <a:pt x="1" y="1"/>
                  </a:cubicBezTo>
                  <a:lnTo>
                    <a:pt x="1" y="2343"/>
                  </a:lnTo>
                  <a:cubicBezTo>
                    <a:pt x="28" y="2345"/>
                    <a:pt x="54" y="2346"/>
                    <a:pt x="80" y="2346"/>
                  </a:cubicBezTo>
                  <a:cubicBezTo>
                    <a:pt x="725" y="2346"/>
                    <a:pt x="1229" y="1817"/>
                    <a:pt x="1229" y="1184"/>
                  </a:cubicBezTo>
                  <a:cubicBezTo>
                    <a:pt x="1229" y="516"/>
                    <a:pt x="706"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5" name="Google Shape;5575;p32"/>
            <p:cNvSpPr/>
            <p:nvPr/>
          </p:nvSpPr>
          <p:spPr>
            <a:xfrm rot="10800000">
              <a:off x="7853387" y="4920896"/>
              <a:ext cx="111295" cy="95641"/>
            </a:xfrm>
            <a:custGeom>
              <a:avLst/>
              <a:gdLst/>
              <a:ahLst/>
              <a:cxnLst/>
              <a:rect l="l" t="t" r="r" b="b"/>
              <a:pathLst>
                <a:path w="2730" h="2346" extrusionOk="0">
                  <a:moveTo>
                    <a:pt x="1543" y="0"/>
                  </a:moveTo>
                  <a:cubicBezTo>
                    <a:pt x="1529" y="0"/>
                    <a:pt x="1515" y="1"/>
                    <a:pt x="1502" y="1"/>
                  </a:cubicBezTo>
                  <a:cubicBezTo>
                    <a:pt x="1" y="69"/>
                    <a:pt x="1" y="2275"/>
                    <a:pt x="1502" y="2343"/>
                  </a:cubicBezTo>
                  <a:cubicBezTo>
                    <a:pt x="1527" y="2345"/>
                    <a:pt x="1553" y="2346"/>
                    <a:pt x="1578" y="2346"/>
                  </a:cubicBezTo>
                  <a:cubicBezTo>
                    <a:pt x="2205" y="2346"/>
                    <a:pt x="2729" y="1817"/>
                    <a:pt x="2729" y="1184"/>
                  </a:cubicBezTo>
                  <a:cubicBezTo>
                    <a:pt x="2729" y="516"/>
                    <a:pt x="2185" y="0"/>
                    <a:pt x="1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6" name="Google Shape;5576;p32"/>
            <p:cNvSpPr/>
            <p:nvPr/>
          </p:nvSpPr>
          <p:spPr>
            <a:xfrm rot="10800000">
              <a:off x="8307670" y="5140718"/>
              <a:ext cx="72322" cy="16715"/>
            </a:xfrm>
            <a:custGeom>
              <a:avLst/>
              <a:gdLst/>
              <a:ahLst/>
              <a:cxnLst/>
              <a:rect l="l" t="t" r="r" b="b"/>
              <a:pathLst>
                <a:path w="1774" h="410" extrusionOk="0">
                  <a:moveTo>
                    <a:pt x="0" y="1"/>
                  </a:moveTo>
                  <a:cubicBezTo>
                    <a:pt x="68" y="69"/>
                    <a:pt x="159" y="137"/>
                    <a:pt x="250" y="205"/>
                  </a:cubicBezTo>
                  <a:cubicBezTo>
                    <a:pt x="432" y="342"/>
                    <a:pt x="660" y="410"/>
                    <a:pt x="887" y="410"/>
                  </a:cubicBezTo>
                  <a:cubicBezTo>
                    <a:pt x="1228" y="410"/>
                    <a:pt x="1569"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7" name="Google Shape;5577;p32"/>
            <p:cNvSpPr/>
            <p:nvPr/>
          </p:nvSpPr>
          <p:spPr>
            <a:xfrm rot="10800000">
              <a:off x="7840423" y="4701276"/>
              <a:ext cx="127032" cy="95518"/>
            </a:xfrm>
            <a:custGeom>
              <a:avLst/>
              <a:gdLst/>
              <a:ahLst/>
              <a:cxnLst/>
              <a:rect l="l" t="t" r="r" b="b"/>
              <a:pathLst>
                <a:path w="3116" h="2343" extrusionOk="0">
                  <a:moveTo>
                    <a:pt x="1570" y="0"/>
                  </a:moveTo>
                  <a:cubicBezTo>
                    <a:pt x="0" y="0"/>
                    <a:pt x="0" y="2343"/>
                    <a:pt x="1570" y="2343"/>
                  </a:cubicBezTo>
                  <a:cubicBezTo>
                    <a:pt x="3116" y="2343"/>
                    <a:pt x="3116"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8" name="Google Shape;5578;p32"/>
            <p:cNvSpPr/>
            <p:nvPr/>
          </p:nvSpPr>
          <p:spPr>
            <a:xfrm rot="10800000">
              <a:off x="9187454" y="5140718"/>
              <a:ext cx="36202" cy="16715"/>
            </a:xfrm>
            <a:custGeom>
              <a:avLst/>
              <a:gdLst/>
              <a:ahLst/>
              <a:cxnLst/>
              <a:rect l="l" t="t" r="r" b="b"/>
              <a:pathLst>
                <a:path w="888" h="410" extrusionOk="0">
                  <a:moveTo>
                    <a:pt x="1" y="1"/>
                  </a:moveTo>
                  <a:lnTo>
                    <a:pt x="1" y="410"/>
                  </a:lnTo>
                  <a:cubicBezTo>
                    <a:pt x="342" y="410"/>
                    <a:pt x="683" y="251"/>
                    <a:pt x="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9" name="Google Shape;5579;p32"/>
            <p:cNvSpPr/>
            <p:nvPr/>
          </p:nvSpPr>
          <p:spPr>
            <a:xfrm rot="10800000">
              <a:off x="8288183" y="4921181"/>
              <a:ext cx="102938" cy="95314"/>
            </a:xfrm>
            <a:custGeom>
              <a:avLst/>
              <a:gdLst/>
              <a:ahLst/>
              <a:cxnLst/>
              <a:rect l="l" t="t" r="r" b="b"/>
              <a:pathLst>
                <a:path w="2525" h="2338" extrusionOk="0">
                  <a:moveTo>
                    <a:pt x="1160" y="0"/>
                  </a:moveTo>
                  <a:cubicBezTo>
                    <a:pt x="773" y="0"/>
                    <a:pt x="432" y="205"/>
                    <a:pt x="205" y="523"/>
                  </a:cubicBezTo>
                  <a:cubicBezTo>
                    <a:pt x="160" y="569"/>
                    <a:pt x="137" y="637"/>
                    <a:pt x="91" y="705"/>
                  </a:cubicBezTo>
                  <a:cubicBezTo>
                    <a:pt x="46" y="864"/>
                    <a:pt x="0" y="1001"/>
                    <a:pt x="0" y="1160"/>
                  </a:cubicBezTo>
                  <a:cubicBezTo>
                    <a:pt x="0" y="1319"/>
                    <a:pt x="46" y="1478"/>
                    <a:pt x="91" y="1615"/>
                  </a:cubicBezTo>
                  <a:cubicBezTo>
                    <a:pt x="137" y="1683"/>
                    <a:pt x="160" y="1751"/>
                    <a:pt x="205" y="1819"/>
                  </a:cubicBezTo>
                  <a:cubicBezTo>
                    <a:pt x="296" y="1933"/>
                    <a:pt x="387" y="2047"/>
                    <a:pt x="523" y="2138"/>
                  </a:cubicBezTo>
                  <a:cubicBezTo>
                    <a:pt x="730" y="2273"/>
                    <a:pt x="960" y="2337"/>
                    <a:pt x="1184" y="2337"/>
                  </a:cubicBezTo>
                  <a:cubicBezTo>
                    <a:pt x="1674" y="2337"/>
                    <a:pt x="2141" y="2031"/>
                    <a:pt x="2297" y="1501"/>
                  </a:cubicBezTo>
                  <a:cubicBezTo>
                    <a:pt x="2524" y="751"/>
                    <a:pt x="1956"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0" name="Google Shape;5580;p32"/>
            <p:cNvSpPr/>
            <p:nvPr/>
          </p:nvSpPr>
          <p:spPr>
            <a:xfrm rot="10800000">
              <a:off x="8736881" y="4082448"/>
              <a:ext cx="94621" cy="54221"/>
            </a:xfrm>
            <a:custGeom>
              <a:avLst/>
              <a:gdLst/>
              <a:ahLst/>
              <a:cxnLst/>
              <a:rect l="l" t="t" r="r" b="b"/>
              <a:pathLst>
                <a:path w="2321" h="1330" extrusionOk="0">
                  <a:moveTo>
                    <a:pt x="1189" y="1"/>
                  </a:moveTo>
                  <a:cubicBezTo>
                    <a:pt x="565" y="1"/>
                    <a:pt x="1" y="502"/>
                    <a:pt x="1" y="1182"/>
                  </a:cubicBezTo>
                  <a:lnTo>
                    <a:pt x="1" y="1295"/>
                  </a:lnTo>
                  <a:cubicBezTo>
                    <a:pt x="399" y="1318"/>
                    <a:pt x="791" y="1330"/>
                    <a:pt x="1178" y="1330"/>
                  </a:cubicBezTo>
                  <a:cubicBezTo>
                    <a:pt x="1564" y="1330"/>
                    <a:pt x="1945" y="1318"/>
                    <a:pt x="2320" y="1295"/>
                  </a:cubicBezTo>
                  <a:cubicBezTo>
                    <a:pt x="2320" y="1250"/>
                    <a:pt x="2320" y="1204"/>
                    <a:pt x="2320" y="1182"/>
                  </a:cubicBezTo>
                  <a:cubicBezTo>
                    <a:pt x="2320" y="704"/>
                    <a:pt x="2047" y="272"/>
                    <a:pt x="1638" y="90"/>
                  </a:cubicBezTo>
                  <a:cubicBezTo>
                    <a:pt x="1489" y="29"/>
                    <a:pt x="1337" y="1"/>
                    <a:pt x="1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81" name="Google Shape;5581;p32"/>
          <p:cNvGrpSpPr/>
          <p:nvPr/>
        </p:nvGrpSpPr>
        <p:grpSpPr>
          <a:xfrm rot="-1863399" flipH="1">
            <a:off x="770962" y="3177073"/>
            <a:ext cx="1078879" cy="936335"/>
            <a:chOff x="7888434" y="2675276"/>
            <a:chExt cx="1009757" cy="876415"/>
          </a:xfrm>
        </p:grpSpPr>
        <p:grpSp>
          <p:nvGrpSpPr>
            <p:cNvPr id="5582" name="Google Shape;5582;p32"/>
            <p:cNvGrpSpPr/>
            <p:nvPr/>
          </p:nvGrpSpPr>
          <p:grpSpPr>
            <a:xfrm rot="-1327499">
              <a:off x="8109574" y="2851500"/>
              <a:ext cx="703525" cy="589409"/>
              <a:chOff x="7538075" y="1172525"/>
              <a:chExt cx="467150" cy="391375"/>
            </a:xfrm>
          </p:grpSpPr>
          <p:sp>
            <p:nvSpPr>
              <p:cNvPr id="5583" name="Google Shape;5583;p32"/>
              <p:cNvSpPr/>
              <p:nvPr/>
            </p:nvSpPr>
            <p:spPr>
              <a:xfrm>
                <a:off x="7557075" y="1191525"/>
                <a:ext cx="376175" cy="355650"/>
              </a:xfrm>
              <a:custGeom>
                <a:avLst/>
                <a:gdLst/>
                <a:ahLst/>
                <a:cxnLst/>
                <a:rect l="l" t="t" r="r" b="b"/>
                <a:pathLst>
                  <a:path w="15047" h="14226" extrusionOk="0">
                    <a:moveTo>
                      <a:pt x="11855" y="0"/>
                    </a:moveTo>
                    <a:lnTo>
                      <a:pt x="0" y="11855"/>
                    </a:lnTo>
                    <a:cubicBezTo>
                      <a:pt x="1626" y="13435"/>
                      <a:pt x="3737" y="14226"/>
                      <a:pt x="5844" y="14226"/>
                    </a:cubicBezTo>
                    <a:cubicBezTo>
                      <a:pt x="7992" y="14226"/>
                      <a:pt x="10137" y="13405"/>
                      <a:pt x="11763" y="11763"/>
                    </a:cubicBezTo>
                    <a:cubicBezTo>
                      <a:pt x="15016" y="8541"/>
                      <a:pt x="15046" y="3283"/>
                      <a:pt x="11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4" name="Google Shape;5584;p32"/>
              <p:cNvSpPr/>
              <p:nvPr/>
            </p:nvSpPr>
            <p:spPr>
              <a:xfrm>
                <a:off x="7538075" y="1172525"/>
                <a:ext cx="467150" cy="391375"/>
              </a:xfrm>
              <a:custGeom>
                <a:avLst/>
                <a:gdLst/>
                <a:ahLst/>
                <a:cxnLst/>
                <a:rect l="l" t="t" r="r" b="b"/>
                <a:pathLst>
                  <a:path w="18686" h="15655" extrusionOk="0">
                    <a:moveTo>
                      <a:pt x="12554" y="1885"/>
                    </a:moveTo>
                    <a:cubicBezTo>
                      <a:pt x="14925" y="4894"/>
                      <a:pt x="14651" y="9210"/>
                      <a:pt x="11916" y="11916"/>
                    </a:cubicBezTo>
                    <a:cubicBezTo>
                      <a:pt x="10442" y="13405"/>
                      <a:pt x="8491" y="14165"/>
                      <a:pt x="6534" y="14165"/>
                    </a:cubicBezTo>
                    <a:cubicBezTo>
                      <a:pt x="4897" y="14165"/>
                      <a:pt x="3255" y="13634"/>
                      <a:pt x="1885" y="12554"/>
                    </a:cubicBezTo>
                    <a:lnTo>
                      <a:pt x="12554" y="1885"/>
                    </a:lnTo>
                    <a:close/>
                    <a:moveTo>
                      <a:pt x="12615" y="0"/>
                    </a:moveTo>
                    <a:cubicBezTo>
                      <a:pt x="12402" y="0"/>
                      <a:pt x="12220" y="61"/>
                      <a:pt x="12068" y="213"/>
                    </a:cubicBezTo>
                    <a:lnTo>
                      <a:pt x="213" y="12067"/>
                    </a:lnTo>
                    <a:cubicBezTo>
                      <a:pt x="61" y="12219"/>
                      <a:pt x="0" y="12402"/>
                      <a:pt x="0" y="12615"/>
                    </a:cubicBezTo>
                    <a:cubicBezTo>
                      <a:pt x="0" y="12827"/>
                      <a:pt x="92" y="13010"/>
                      <a:pt x="244" y="13162"/>
                    </a:cubicBezTo>
                    <a:cubicBezTo>
                      <a:pt x="1946" y="14773"/>
                      <a:pt x="4195" y="15654"/>
                      <a:pt x="6536" y="15654"/>
                    </a:cubicBezTo>
                    <a:cubicBezTo>
                      <a:pt x="6548" y="15654"/>
                      <a:pt x="6561" y="15654"/>
                      <a:pt x="6574" y="15654"/>
                    </a:cubicBezTo>
                    <a:cubicBezTo>
                      <a:pt x="14603" y="15654"/>
                      <a:pt x="18685" y="6040"/>
                      <a:pt x="13162" y="244"/>
                    </a:cubicBezTo>
                    <a:cubicBezTo>
                      <a:pt x="13010" y="92"/>
                      <a:pt x="12797" y="0"/>
                      <a:pt x="1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85" name="Google Shape;5585;p32"/>
            <p:cNvGrpSpPr/>
            <p:nvPr/>
          </p:nvGrpSpPr>
          <p:grpSpPr>
            <a:xfrm rot="-1327499">
              <a:off x="7973526" y="2786059"/>
              <a:ext cx="703525" cy="589409"/>
              <a:chOff x="7497200" y="1186380"/>
              <a:chExt cx="467150" cy="391375"/>
            </a:xfrm>
          </p:grpSpPr>
          <p:sp>
            <p:nvSpPr>
              <p:cNvPr id="5586" name="Google Shape;5586;p32"/>
              <p:cNvSpPr/>
              <p:nvPr/>
            </p:nvSpPr>
            <p:spPr>
              <a:xfrm>
                <a:off x="7516200" y="1205380"/>
                <a:ext cx="376175" cy="355650"/>
              </a:xfrm>
              <a:custGeom>
                <a:avLst/>
                <a:gdLst/>
                <a:ahLst/>
                <a:cxnLst/>
                <a:rect l="l" t="t" r="r" b="b"/>
                <a:pathLst>
                  <a:path w="15047" h="14226" extrusionOk="0">
                    <a:moveTo>
                      <a:pt x="11855" y="0"/>
                    </a:moveTo>
                    <a:lnTo>
                      <a:pt x="0" y="11855"/>
                    </a:lnTo>
                    <a:cubicBezTo>
                      <a:pt x="1626" y="13435"/>
                      <a:pt x="3737" y="14226"/>
                      <a:pt x="5844" y="14226"/>
                    </a:cubicBezTo>
                    <a:cubicBezTo>
                      <a:pt x="7992" y="14226"/>
                      <a:pt x="10137" y="13405"/>
                      <a:pt x="11763" y="11763"/>
                    </a:cubicBezTo>
                    <a:cubicBezTo>
                      <a:pt x="15016" y="8541"/>
                      <a:pt x="15046" y="3283"/>
                      <a:pt x="11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7" name="Google Shape;5587;p32"/>
              <p:cNvSpPr/>
              <p:nvPr/>
            </p:nvSpPr>
            <p:spPr>
              <a:xfrm>
                <a:off x="7497200" y="1186380"/>
                <a:ext cx="467150" cy="391375"/>
              </a:xfrm>
              <a:custGeom>
                <a:avLst/>
                <a:gdLst/>
                <a:ahLst/>
                <a:cxnLst/>
                <a:rect l="l" t="t" r="r" b="b"/>
                <a:pathLst>
                  <a:path w="18686" h="15655" extrusionOk="0">
                    <a:moveTo>
                      <a:pt x="12554" y="1885"/>
                    </a:moveTo>
                    <a:cubicBezTo>
                      <a:pt x="14925" y="4894"/>
                      <a:pt x="14651" y="9210"/>
                      <a:pt x="11916" y="11916"/>
                    </a:cubicBezTo>
                    <a:cubicBezTo>
                      <a:pt x="10442" y="13405"/>
                      <a:pt x="8491" y="14165"/>
                      <a:pt x="6534" y="14165"/>
                    </a:cubicBezTo>
                    <a:cubicBezTo>
                      <a:pt x="4897" y="14165"/>
                      <a:pt x="3255" y="13634"/>
                      <a:pt x="1885" y="12554"/>
                    </a:cubicBezTo>
                    <a:lnTo>
                      <a:pt x="12554" y="1885"/>
                    </a:lnTo>
                    <a:close/>
                    <a:moveTo>
                      <a:pt x="12615" y="0"/>
                    </a:moveTo>
                    <a:cubicBezTo>
                      <a:pt x="12402" y="0"/>
                      <a:pt x="12220" y="61"/>
                      <a:pt x="12068" y="213"/>
                    </a:cubicBezTo>
                    <a:lnTo>
                      <a:pt x="213" y="12067"/>
                    </a:lnTo>
                    <a:cubicBezTo>
                      <a:pt x="61" y="12219"/>
                      <a:pt x="0" y="12402"/>
                      <a:pt x="0" y="12615"/>
                    </a:cubicBezTo>
                    <a:cubicBezTo>
                      <a:pt x="0" y="12827"/>
                      <a:pt x="92" y="13010"/>
                      <a:pt x="244" y="13162"/>
                    </a:cubicBezTo>
                    <a:cubicBezTo>
                      <a:pt x="1946" y="14773"/>
                      <a:pt x="4195" y="15654"/>
                      <a:pt x="6536" y="15654"/>
                    </a:cubicBezTo>
                    <a:cubicBezTo>
                      <a:pt x="6548" y="15654"/>
                      <a:pt x="6561" y="15654"/>
                      <a:pt x="6574" y="15654"/>
                    </a:cubicBezTo>
                    <a:cubicBezTo>
                      <a:pt x="14603" y="15654"/>
                      <a:pt x="18685" y="6040"/>
                      <a:pt x="13162" y="244"/>
                    </a:cubicBezTo>
                    <a:cubicBezTo>
                      <a:pt x="13010" y="92"/>
                      <a:pt x="12797" y="0"/>
                      <a:pt x="1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5588" name="Google Shape;5588;p32"/>
          <p:cNvGrpSpPr/>
          <p:nvPr/>
        </p:nvGrpSpPr>
        <p:grpSpPr>
          <a:xfrm flipH="1">
            <a:off x="4035503" y="4619872"/>
            <a:ext cx="964049" cy="278221"/>
            <a:chOff x="4541338" y="271625"/>
            <a:chExt cx="1169679" cy="337564"/>
          </a:xfrm>
        </p:grpSpPr>
        <p:sp>
          <p:nvSpPr>
            <p:cNvPr id="5589" name="Google Shape;5589;p32"/>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0" name="Google Shape;5590;p32"/>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91" name="Google Shape;5591;p32"/>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5592"/>
        <p:cNvGrpSpPr/>
        <p:nvPr/>
      </p:nvGrpSpPr>
      <p:grpSpPr>
        <a:xfrm>
          <a:off x="0" y="0"/>
          <a:ext cx="0" cy="0"/>
          <a:chOff x="0" y="0"/>
          <a:chExt cx="0" cy="0"/>
        </a:xfrm>
      </p:grpSpPr>
      <p:sp>
        <p:nvSpPr>
          <p:cNvPr id="5593" name="Google Shape;5593;p33"/>
          <p:cNvSpPr txBox="1">
            <a:spLocks noGrp="1"/>
          </p:cNvSpPr>
          <p:nvPr>
            <p:ph type="ctrTitle"/>
          </p:nvPr>
        </p:nvSpPr>
        <p:spPr>
          <a:xfrm>
            <a:off x="2527050" y="523625"/>
            <a:ext cx="4089900" cy="82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200"/>
              <a:buNone/>
              <a:defRPr sz="60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594" name="Google Shape;5594;p33"/>
          <p:cNvSpPr txBox="1">
            <a:spLocks noGrp="1"/>
          </p:cNvSpPr>
          <p:nvPr>
            <p:ph type="subTitle" idx="1"/>
          </p:nvPr>
        </p:nvSpPr>
        <p:spPr>
          <a:xfrm>
            <a:off x="2526988" y="2148823"/>
            <a:ext cx="4089600" cy="71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595" name="Google Shape;5595;p33"/>
          <p:cNvSpPr txBox="1">
            <a:spLocks noGrp="1"/>
          </p:cNvSpPr>
          <p:nvPr>
            <p:ph type="subTitle" idx="2"/>
          </p:nvPr>
        </p:nvSpPr>
        <p:spPr>
          <a:xfrm>
            <a:off x="2526988" y="1685925"/>
            <a:ext cx="40896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1">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596" name="Google Shape;5596;p33"/>
          <p:cNvGrpSpPr/>
          <p:nvPr/>
        </p:nvGrpSpPr>
        <p:grpSpPr>
          <a:xfrm>
            <a:off x="-751079" y="2386400"/>
            <a:ext cx="2452911" cy="2925745"/>
            <a:chOff x="-75179" y="2374350"/>
            <a:chExt cx="2452911" cy="2925745"/>
          </a:xfrm>
        </p:grpSpPr>
        <p:sp>
          <p:nvSpPr>
            <p:cNvPr id="5597" name="Google Shape;5597;p33"/>
            <p:cNvSpPr/>
            <p:nvPr/>
          </p:nvSpPr>
          <p:spPr>
            <a:xfrm>
              <a:off x="-75179" y="2382329"/>
              <a:ext cx="2452911" cy="2917766"/>
            </a:xfrm>
            <a:custGeom>
              <a:avLst/>
              <a:gdLst/>
              <a:ahLst/>
              <a:cxnLst/>
              <a:rect l="l" t="t" r="r" b="b"/>
              <a:pathLst>
                <a:path w="103772" h="123438" extrusionOk="0">
                  <a:moveTo>
                    <a:pt x="0" y="1"/>
                  </a:moveTo>
                  <a:lnTo>
                    <a:pt x="0" y="123437"/>
                  </a:lnTo>
                  <a:lnTo>
                    <a:pt x="103771" y="123437"/>
                  </a:lnTo>
                  <a:lnTo>
                    <a:pt x="0" y="1"/>
                  </a:lnTo>
                  <a:close/>
                </a:path>
              </a:pathLst>
            </a:custGeom>
            <a:solidFill>
              <a:srgbClr val="EA7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8" name="Google Shape;5598;p33"/>
            <p:cNvSpPr/>
            <p:nvPr/>
          </p:nvSpPr>
          <p:spPr>
            <a:xfrm>
              <a:off x="-67200" y="2374350"/>
              <a:ext cx="2340822" cy="2917766"/>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99" name="Google Shape;5599;p33"/>
          <p:cNvGrpSpPr/>
          <p:nvPr/>
        </p:nvGrpSpPr>
        <p:grpSpPr>
          <a:xfrm>
            <a:off x="-67200" y="-15958"/>
            <a:ext cx="2234875" cy="880825"/>
            <a:chOff x="264700" y="482825"/>
            <a:chExt cx="2234875" cy="880825"/>
          </a:xfrm>
        </p:grpSpPr>
        <p:sp>
          <p:nvSpPr>
            <p:cNvPr id="5600" name="Google Shape;5600;p33"/>
            <p:cNvSpPr/>
            <p:nvPr/>
          </p:nvSpPr>
          <p:spPr>
            <a:xfrm>
              <a:off x="264700" y="482825"/>
              <a:ext cx="2234875" cy="880825"/>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1" name="Google Shape;5601;p33"/>
            <p:cNvSpPr/>
            <p:nvPr/>
          </p:nvSpPr>
          <p:spPr>
            <a:xfrm>
              <a:off x="870350" y="482825"/>
              <a:ext cx="65375" cy="15950"/>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2" name="Google Shape;5602;p33"/>
            <p:cNvSpPr/>
            <p:nvPr/>
          </p:nvSpPr>
          <p:spPr>
            <a:xfrm>
              <a:off x="925825" y="526175"/>
              <a:ext cx="99550" cy="5470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3" name="Google Shape;5603;p33"/>
            <p:cNvSpPr/>
            <p:nvPr/>
          </p:nvSpPr>
          <p:spPr>
            <a:xfrm>
              <a:off x="925825" y="1001100"/>
              <a:ext cx="99550" cy="5470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4" name="Google Shape;5604;p33"/>
            <p:cNvSpPr/>
            <p:nvPr/>
          </p:nvSpPr>
          <p:spPr>
            <a:xfrm>
              <a:off x="992975" y="841425"/>
              <a:ext cx="70600" cy="97475"/>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5" name="Google Shape;5605;p33"/>
            <p:cNvSpPr/>
            <p:nvPr/>
          </p:nvSpPr>
          <p:spPr>
            <a:xfrm>
              <a:off x="1040125" y="707425"/>
              <a:ext cx="94650" cy="50675"/>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6" name="Google Shape;5606;p33"/>
            <p:cNvSpPr/>
            <p:nvPr/>
          </p:nvSpPr>
          <p:spPr>
            <a:xfrm>
              <a:off x="1086925" y="810125"/>
              <a:ext cx="72200" cy="5485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7" name="Google Shape;5607;p33"/>
            <p:cNvSpPr/>
            <p:nvPr/>
          </p:nvSpPr>
          <p:spPr>
            <a:xfrm>
              <a:off x="1228250" y="482825"/>
              <a:ext cx="47150" cy="37825"/>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8" name="Google Shape;5608;p33"/>
            <p:cNvSpPr/>
            <p:nvPr/>
          </p:nvSpPr>
          <p:spPr>
            <a:xfrm>
              <a:off x="849800" y="913750"/>
              <a:ext cx="97825" cy="60250"/>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9" name="Google Shape;5609;p33"/>
            <p:cNvSpPr/>
            <p:nvPr/>
          </p:nvSpPr>
          <p:spPr>
            <a:xfrm>
              <a:off x="906025" y="693200"/>
              <a:ext cx="105675" cy="1176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0" name="Google Shape;5610;p33"/>
            <p:cNvSpPr/>
            <p:nvPr/>
          </p:nvSpPr>
          <p:spPr>
            <a:xfrm>
              <a:off x="802725" y="592025"/>
              <a:ext cx="115525" cy="61800"/>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1" name="Google Shape;5611;p33"/>
            <p:cNvSpPr/>
            <p:nvPr/>
          </p:nvSpPr>
          <p:spPr>
            <a:xfrm>
              <a:off x="1856200" y="693200"/>
              <a:ext cx="105375" cy="1176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2" name="Google Shape;5612;p33"/>
            <p:cNvSpPr/>
            <p:nvPr/>
          </p:nvSpPr>
          <p:spPr>
            <a:xfrm>
              <a:off x="18202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3" name="Google Shape;5613;p33"/>
            <p:cNvSpPr/>
            <p:nvPr/>
          </p:nvSpPr>
          <p:spPr>
            <a:xfrm>
              <a:off x="1993475" y="590725"/>
              <a:ext cx="92725" cy="91075"/>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4" name="Google Shape;5614;p33"/>
            <p:cNvSpPr/>
            <p:nvPr/>
          </p:nvSpPr>
          <p:spPr>
            <a:xfrm>
              <a:off x="1510925" y="583875"/>
              <a:ext cx="91975" cy="91075"/>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5" name="Google Shape;5615;p33"/>
            <p:cNvSpPr/>
            <p:nvPr/>
          </p:nvSpPr>
          <p:spPr>
            <a:xfrm>
              <a:off x="1032200" y="586925"/>
              <a:ext cx="92725" cy="91575"/>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6" name="Google Shape;5616;p33"/>
            <p:cNvSpPr/>
            <p:nvPr/>
          </p:nvSpPr>
          <p:spPr>
            <a:xfrm>
              <a:off x="544350" y="586925"/>
              <a:ext cx="92725" cy="91575"/>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7" name="Google Shape;5617;p33"/>
            <p:cNvSpPr/>
            <p:nvPr/>
          </p:nvSpPr>
          <p:spPr>
            <a:xfrm>
              <a:off x="1023075" y="1058825"/>
              <a:ext cx="91975" cy="91075"/>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8" name="Google Shape;5618;p33"/>
            <p:cNvSpPr/>
            <p:nvPr/>
          </p:nvSpPr>
          <p:spPr>
            <a:xfrm>
              <a:off x="567150" y="1058825"/>
              <a:ext cx="91975" cy="91075"/>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9" name="Google Shape;5619;p33"/>
            <p:cNvSpPr/>
            <p:nvPr/>
          </p:nvSpPr>
          <p:spPr>
            <a:xfrm>
              <a:off x="18756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0" name="Google Shape;5620;p33"/>
            <p:cNvSpPr/>
            <p:nvPr/>
          </p:nvSpPr>
          <p:spPr>
            <a:xfrm>
              <a:off x="1752575" y="592025"/>
              <a:ext cx="115525" cy="61800"/>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1" name="Google Shape;5621;p33"/>
            <p:cNvSpPr/>
            <p:nvPr/>
          </p:nvSpPr>
          <p:spPr>
            <a:xfrm>
              <a:off x="1566400" y="482825"/>
              <a:ext cx="41075" cy="12000"/>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2" name="Google Shape;5622;p33"/>
            <p:cNvSpPr/>
            <p:nvPr/>
          </p:nvSpPr>
          <p:spPr>
            <a:xfrm>
              <a:off x="2227500" y="592025"/>
              <a:ext cx="115550" cy="61800"/>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3" name="Google Shape;5623;p33"/>
            <p:cNvSpPr/>
            <p:nvPr/>
          </p:nvSpPr>
          <p:spPr>
            <a:xfrm>
              <a:off x="2182675" y="715225"/>
              <a:ext cx="82100" cy="63975"/>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4" name="Google Shape;5624;p33"/>
            <p:cNvSpPr/>
            <p:nvPr/>
          </p:nvSpPr>
          <p:spPr>
            <a:xfrm>
              <a:off x="1707750" y="715225"/>
              <a:ext cx="82100" cy="63975"/>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5" name="Google Shape;5625;p33"/>
            <p:cNvSpPr/>
            <p:nvPr/>
          </p:nvSpPr>
          <p:spPr>
            <a:xfrm>
              <a:off x="2178125" y="482825"/>
              <a:ext cx="47125" cy="37825"/>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6" name="Google Shape;5626;p33"/>
            <p:cNvSpPr/>
            <p:nvPr/>
          </p:nvSpPr>
          <p:spPr>
            <a:xfrm>
              <a:off x="2295150" y="482825"/>
              <a:ext cx="65375" cy="15950"/>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7" name="Google Shape;5627;p33"/>
            <p:cNvSpPr/>
            <p:nvPr/>
          </p:nvSpPr>
          <p:spPr>
            <a:xfrm>
              <a:off x="2350625" y="526175"/>
              <a:ext cx="99550" cy="5470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8" name="Google Shape;5628;p33"/>
            <p:cNvSpPr/>
            <p:nvPr/>
          </p:nvSpPr>
          <p:spPr>
            <a:xfrm>
              <a:off x="2102900" y="610475"/>
              <a:ext cx="72200" cy="105650"/>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9" name="Google Shape;5629;p33"/>
            <p:cNvSpPr/>
            <p:nvPr/>
          </p:nvSpPr>
          <p:spPr>
            <a:xfrm>
              <a:off x="1277650" y="592025"/>
              <a:ext cx="115525" cy="61800"/>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0" name="Google Shape;5630;p33"/>
            <p:cNvSpPr/>
            <p:nvPr/>
          </p:nvSpPr>
          <p:spPr>
            <a:xfrm>
              <a:off x="1381275" y="693200"/>
              <a:ext cx="105375" cy="1176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1" name="Google Shape;5631;p33"/>
            <p:cNvSpPr/>
            <p:nvPr/>
          </p:nvSpPr>
          <p:spPr>
            <a:xfrm>
              <a:off x="1400750" y="526175"/>
              <a:ext cx="99575" cy="5470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2" name="Google Shape;5632;p33"/>
            <p:cNvSpPr/>
            <p:nvPr/>
          </p:nvSpPr>
          <p:spPr>
            <a:xfrm>
              <a:off x="1232800" y="715350"/>
              <a:ext cx="82100" cy="63850"/>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3" name="Google Shape;5633;p33"/>
            <p:cNvSpPr/>
            <p:nvPr/>
          </p:nvSpPr>
          <p:spPr>
            <a:xfrm>
              <a:off x="1515050" y="707425"/>
              <a:ext cx="95400" cy="50675"/>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4" name="Google Shape;5634;p33"/>
            <p:cNvSpPr/>
            <p:nvPr/>
          </p:nvSpPr>
          <p:spPr>
            <a:xfrm>
              <a:off x="1627950" y="610475"/>
              <a:ext cx="72225" cy="105650"/>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5" name="Google Shape;5635;p33"/>
            <p:cNvSpPr/>
            <p:nvPr/>
          </p:nvSpPr>
          <p:spPr>
            <a:xfrm>
              <a:off x="20413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6" name="Google Shape;5636;p33"/>
            <p:cNvSpPr/>
            <p:nvPr/>
          </p:nvSpPr>
          <p:spPr>
            <a:xfrm>
              <a:off x="1702425" y="482825"/>
              <a:ext cx="47900" cy="37825"/>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7" name="Google Shape;5637;p33"/>
            <p:cNvSpPr/>
            <p:nvPr/>
          </p:nvSpPr>
          <p:spPr>
            <a:xfrm>
              <a:off x="19899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8" name="Google Shape;5638;p33"/>
            <p:cNvSpPr/>
            <p:nvPr/>
          </p:nvSpPr>
          <p:spPr>
            <a:xfrm>
              <a:off x="1345275" y="482825"/>
              <a:ext cx="65375" cy="15950"/>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9" name="Google Shape;5639;p33"/>
            <p:cNvSpPr/>
            <p:nvPr/>
          </p:nvSpPr>
          <p:spPr>
            <a:xfrm>
              <a:off x="611975" y="1285050"/>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0" name="Google Shape;5640;p33"/>
            <p:cNvSpPr/>
            <p:nvPr/>
          </p:nvSpPr>
          <p:spPr>
            <a:xfrm>
              <a:off x="518025" y="841425"/>
              <a:ext cx="70625" cy="97475"/>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1" name="Google Shape;5641;p33"/>
            <p:cNvSpPr/>
            <p:nvPr/>
          </p:nvSpPr>
          <p:spPr>
            <a:xfrm>
              <a:off x="678100" y="1085425"/>
              <a:ext cx="72200" cy="105650"/>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2" name="Google Shape;5642;p33"/>
            <p:cNvSpPr/>
            <p:nvPr/>
          </p:nvSpPr>
          <p:spPr>
            <a:xfrm>
              <a:off x="678100" y="610475"/>
              <a:ext cx="72200" cy="105650"/>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3" name="Google Shape;5643;p33"/>
            <p:cNvSpPr/>
            <p:nvPr/>
          </p:nvSpPr>
          <p:spPr>
            <a:xfrm>
              <a:off x="450875" y="1001100"/>
              <a:ext cx="99575" cy="5470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4" name="Google Shape;5644;p33"/>
            <p:cNvSpPr/>
            <p:nvPr/>
          </p:nvSpPr>
          <p:spPr>
            <a:xfrm>
              <a:off x="6165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5" name="Google Shape;5645;p33"/>
            <p:cNvSpPr/>
            <p:nvPr/>
          </p:nvSpPr>
          <p:spPr>
            <a:xfrm>
              <a:off x="282950" y="1190275"/>
              <a:ext cx="82100" cy="63850"/>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6" name="Google Shape;5646;p33"/>
            <p:cNvSpPr/>
            <p:nvPr/>
          </p:nvSpPr>
          <p:spPr>
            <a:xfrm>
              <a:off x="278375" y="911775"/>
              <a:ext cx="47150" cy="8380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7" name="Google Shape;5647;p33"/>
            <p:cNvSpPr/>
            <p:nvPr/>
          </p:nvSpPr>
          <p:spPr>
            <a:xfrm>
              <a:off x="431100" y="1168125"/>
              <a:ext cx="105675" cy="118000"/>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8" name="Google Shape;5648;p33"/>
            <p:cNvSpPr/>
            <p:nvPr/>
          </p:nvSpPr>
          <p:spPr>
            <a:xfrm>
              <a:off x="277625" y="482825"/>
              <a:ext cx="47900" cy="37825"/>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9" name="Google Shape;5649;p33"/>
            <p:cNvSpPr/>
            <p:nvPr/>
          </p:nvSpPr>
          <p:spPr>
            <a:xfrm>
              <a:off x="326275" y="1273375"/>
              <a:ext cx="116275" cy="58275"/>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0" name="Google Shape;5650;p33"/>
            <p:cNvSpPr/>
            <p:nvPr/>
          </p:nvSpPr>
          <p:spPr>
            <a:xfrm>
              <a:off x="282950" y="715350"/>
              <a:ext cx="82100" cy="63850"/>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1" name="Google Shape;5651;p33"/>
            <p:cNvSpPr/>
            <p:nvPr/>
          </p:nvSpPr>
          <p:spPr>
            <a:xfrm>
              <a:off x="327775" y="1066950"/>
              <a:ext cx="115525" cy="61800"/>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2" name="Google Shape;5652;p33"/>
            <p:cNvSpPr/>
            <p:nvPr/>
          </p:nvSpPr>
          <p:spPr>
            <a:xfrm>
              <a:off x="1570975" y="810250"/>
              <a:ext cx="40300" cy="7700"/>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3" name="Google Shape;5653;p33"/>
            <p:cNvSpPr/>
            <p:nvPr/>
          </p:nvSpPr>
          <p:spPr>
            <a:xfrm>
              <a:off x="1155300" y="1085425"/>
              <a:ext cx="31950" cy="36500"/>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4" name="Google Shape;5654;p33"/>
            <p:cNvSpPr/>
            <p:nvPr/>
          </p:nvSpPr>
          <p:spPr>
            <a:xfrm>
              <a:off x="1228250" y="911775"/>
              <a:ext cx="47150" cy="8400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5" name="Google Shape;5655;p33"/>
            <p:cNvSpPr/>
            <p:nvPr/>
          </p:nvSpPr>
          <p:spPr>
            <a:xfrm>
              <a:off x="2039050" y="810125"/>
              <a:ext cx="62350" cy="2682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6" name="Google Shape;5656;p33"/>
            <p:cNvSpPr/>
            <p:nvPr/>
          </p:nvSpPr>
          <p:spPr>
            <a:xfrm>
              <a:off x="1749450" y="801075"/>
              <a:ext cx="113350" cy="36650"/>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7" name="Google Shape;5657;p33"/>
            <p:cNvSpPr/>
            <p:nvPr/>
          </p:nvSpPr>
          <p:spPr>
            <a:xfrm>
              <a:off x="701650" y="1347725"/>
              <a:ext cx="39525" cy="128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8" name="Google Shape;5658;p33"/>
            <p:cNvSpPr/>
            <p:nvPr/>
          </p:nvSpPr>
          <p:spPr>
            <a:xfrm>
              <a:off x="264700" y="1149250"/>
              <a:ext cx="10675" cy="36500"/>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9" name="Google Shape;5659;p33"/>
            <p:cNvSpPr/>
            <p:nvPr/>
          </p:nvSpPr>
          <p:spPr>
            <a:xfrm>
              <a:off x="264700" y="674325"/>
              <a:ext cx="10675" cy="36500"/>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0" name="Google Shape;5660;p33"/>
            <p:cNvSpPr/>
            <p:nvPr/>
          </p:nvSpPr>
          <p:spPr>
            <a:xfrm>
              <a:off x="530675" y="1316350"/>
              <a:ext cx="57975" cy="45775"/>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1" name="Google Shape;5661;p33"/>
            <p:cNvSpPr/>
            <p:nvPr/>
          </p:nvSpPr>
          <p:spPr>
            <a:xfrm>
              <a:off x="800925" y="1270450"/>
              <a:ext cx="108925" cy="5967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2" name="Google Shape;5662;p33"/>
            <p:cNvSpPr/>
            <p:nvPr/>
          </p:nvSpPr>
          <p:spPr>
            <a:xfrm>
              <a:off x="264700" y="879475"/>
              <a:ext cx="9150" cy="35750"/>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3" name="Google Shape;5663;p33"/>
            <p:cNvSpPr/>
            <p:nvPr/>
          </p:nvSpPr>
          <p:spPr>
            <a:xfrm>
              <a:off x="1153025" y="610475"/>
              <a:ext cx="72225" cy="105650"/>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4" name="Google Shape;5664;p33"/>
            <p:cNvSpPr/>
            <p:nvPr/>
          </p:nvSpPr>
          <p:spPr>
            <a:xfrm>
              <a:off x="565175" y="1182375"/>
              <a:ext cx="94675" cy="50650"/>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5" name="Google Shape;5665;p33"/>
            <p:cNvSpPr/>
            <p:nvPr/>
          </p:nvSpPr>
          <p:spPr>
            <a:xfrm>
              <a:off x="753325" y="482825"/>
              <a:ext cx="47125" cy="37825"/>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6" name="Google Shape;5666;p33"/>
            <p:cNvSpPr/>
            <p:nvPr/>
          </p:nvSpPr>
          <p:spPr>
            <a:xfrm>
              <a:off x="1091475" y="482825"/>
              <a:ext cx="41050" cy="12000"/>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7" name="Google Shape;5667;p33"/>
            <p:cNvSpPr/>
            <p:nvPr/>
          </p:nvSpPr>
          <p:spPr>
            <a:xfrm>
              <a:off x="1042075" y="1181925"/>
              <a:ext cx="52450" cy="4105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8" name="Google Shape;5668;p33"/>
            <p:cNvSpPr/>
            <p:nvPr/>
          </p:nvSpPr>
          <p:spPr>
            <a:xfrm>
              <a:off x="4508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9" name="Google Shape;5669;p33"/>
            <p:cNvSpPr/>
            <p:nvPr/>
          </p:nvSpPr>
          <p:spPr>
            <a:xfrm>
              <a:off x="757875" y="715350"/>
              <a:ext cx="82100" cy="63850"/>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0" name="Google Shape;5670;p33"/>
            <p:cNvSpPr/>
            <p:nvPr/>
          </p:nvSpPr>
          <p:spPr>
            <a:xfrm>
              <a:off x="753325" y="911775"/>
              <a:ext cx="47125" cy="8380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1" name="Google Shape;5671;p33"/>
            <p:cNvSpPr/>
            <p:nvPr/>
          </p:nvSpPr>
          <p:spPr>
            <a:xfrm>
              <a:off x="906025" y="1168125"/>
              <a:ext cx="105675" cy="118000"/>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2" name="Google Shape;5672;p33"/>
            <p:cNvSpPr/>
            <p:nvPr/>
          </p:nvSpPr>
          <p:spPr>
            <a:xfrm>
              <a:off x="757875" y="1190275"/>
              <a:ext cx="82100" cy="63850"/>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3" name="Google Shape;5673;p33"/>
            <p:cNvSpPr/>
            <p:nvPr/>
          </p:nvSpPr>
          <p:spPr>
            <a:xfrm>
              <a:off x="802725" y="1066950"/>
              <a:ext cx="115525" cy="61800"/>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4" name="Google Shape;5674;p33"/>
            <p:cNvSpPr/>
            <p:nvPr/>
          </p:nvSpPr>
          <p:spPr>
            <a:xfrm>
              <a:off x="1151500" y="872050"/>
              <a:ext cx="77900" cy="77225"/>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5" name="Google Shape;5675;p33"/>
            <p:cNvSpPr/>
            <p:nvPr/>
          </p:nvSpPr>
          <p:spPr>
            <a:xfrm>
              <a:off x="327775" y="592025"/>
              <a:ext cx="115525" cy="61800"/>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6" name="Google Shape;5676;p33"/>
            <p:cNvSpPr/>
            <p:nvPr/>
          </p:nvSpPr>
          <p:spPr>
            <a:xfrm>
              <a:off x="326225"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7" name="Google Shape;5677;p33"/>
            <p:cNvSpPr/>
            <p:nvPr/>
          </p:nvSpPr>
          <p:spPr>
            <a:xfrm>
              <a:off x="75480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8" name="Google Shape;5678;p33"/>
            <p:cNvSpPr/>
            <p:nvPr/>
          </p:nvSpPr>
          <p:spPr>
            <a:xfrm>
              <a:off x="125405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9" name="Google Shape;5679;p33"/>
            <p:cNvSpPr/>
            <p:nvPr/>
          </p:nvSpPr>
          <p:spPr>
            <a:xfrm>
              <a:off x="431100" y="693200"/>
              <a:ext cx="105675" cy="1176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0" name="Google Shape;5680;p33"/>
            <p:cNvSpPr/>
            <p:nvPr/>
          </p:nvSpPr>
          <p:spPr>
            <a:xfrm>
              <a:off x="374875" y="913750"/>
              <a:ext cx="97825" cy="60250"/>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1" name="Google Shape;5681;p33"/>
            <p:cNvSpPr/>
            <p:nvPr/>
          </p:nvSpPr>
          <p:spPr>
            <a:xfrm>
              <a:off x="588450" y="905125"/>
              <a:ext cx="76200" cy="6445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2" name="Google Shape;5682;p33"/>
            <p:cNvSpPr/>
            <p:nvPr/>
          </p:nvSpPr>
          <p:spPr>
            <a:xfrm>
              <a:off x="1077800" y="905100"/>
              <a:ext cx="68150" cy="64475"/>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3" name="Google Shape;5683;p33"/>
            <p:cNvSpPr/>
            <p:nvPr/>
          </p:nvSpPr>
          <p:spPr>
            <a:xfrm>
              <a:off x="676575" y="872050"/>
              <a:ext cx="77900" cy="77225"/>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4" name="Google Shape;5684;p33"/>
            <p:cNvSpPr/>
            <p:nvPr/>
          </p:nvSpPr>
          <p:spPr>
            <a:xfrm>
              <a:off x="611975" y="810125"/>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5" name="Google Shape;5685;p33"/>
            <p:cNvSpPr/>
            <p:nvPr/>
          </p:nvSpPr>
          <p:spPr>
            <a:xfrm>
              <a:off x="5651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6" name="Google Shape;5686;p33"/>
            <p:cNvSpPr/>
            <p:nvPr/>
          </p:nvSpPr>
          <p:spPr>
            <a:xfrm>
              <a:off x="3954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687" name="Google Shape;5687;p33"/>
          <p:cNvGrpSpPr/>
          <p:nvPr/>
        </p:nvGrpSpPr>
        <p:grpSpPr>
          <a:xfrm>
            <a:off x="784301" y="1358847"/>
            <a:ext cx="506107" cy="491466"/>
            <a:chOff x="457541" y="534409"/>
            <a:chExt cx="531513" cy="516137"/>
          </a:xfrm>
        </p:grpSpPr>
        <p:sp>
          <p:nvSpPr>
            <p:cNvPr id="5688" name="Google Shape;5688;p33"/>
            <p:cNvSpPr/>
            <p:nvPr/>
          </p:nvSpPr>
          <p:spPr>
            <a:xfrm>
              <a:off x="457541" y="621122"/>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9" name="Google Shape;5689;p33"/>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FCE657"/>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690" name="Google Shape;5690;p33"/>
          <p:cNvGrpSpPr/>
          <p:nvPr/>
        </p:nvGrpSpPr>
        <p:grpSpPr>
          <a:xfrm>
            <a:off x="7138800" y="2449100"/>
            <a:ext cx="641466" cy="631789"/>
            <a:chOff x="7259175" y="3082900"/>
            <a:chExt cx="641466" cy="631789"/>
          </a:xfrm>
        </p:grpSpPr>
        <p:sp>
          <p:nvSpPr>
            <p:cNvPr id="5691" name="Google Shape;5691;p33"/>
            <p:cNvSpPr/>
            <p:nvPr/>
          </p:nvSpPr>
          <p:spPr>
            <a:xfrm>
              <a:off x="7317150" y="3140875"/>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2" name="Google Shape;5692;p33"/>
            <p:cNvSpPr/>
            <p:nvPr/>
          </p:nvSpPr>
          <p:spPr>
            <a:xfrm>
              <a:off x="7259175" y="3082900"/>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3" name="Google Shape;5693;p33"/>
            <p:cNvSpPr/>
            <p:nvPr/>
          </p:nvSpPr>
          <p:spPr>
            <a:xfrm>
              <a:off x="7495146" y="3318255"/>
              <a:ext cx="113413" cy="110588"/>
            </a:xfrm>
            <a:custGeom>
              <a:avLst/>
              <a:gdLst/>
              <a:ahLst/>
              <a:cxnLst/>
              <a:rect l="l" t="t" r="r" b="b"/>
              <a:pathLst>
                <a:path w="2776" h="2707" extrusionOk="0">
                  <a:moveTo>
                    <a:pt x="1684" y="183"/>
                  </a:moveTo>
                  <a:cubicBezTo>
                    <a:pt x="2639" y="478"/>
                    <a:pt x="2775" y="1775"/>
                    <a:pt x="1888" y="2252"/>
                  </a:cubicBezTo>
                  <a:cubicBezTo>
                    <a:pt x="1001" y="2707"/>
                    <a:pt x="1" y="1888"/>
                    <a:pt x="296" y="933"/>
                  </a:cubicBezTo>
                  <a:cubicBezTo>
                    <a:pt x="478" y="342"/>
                    <a:pt x="1092" y="1"/>
                    <a:pt x="1684"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4" name="Google Shape;5694;p33"/>
            <p:cNvSpPr/>
            <p:nvPr/>
          </p:nvSpPr>
          <p:spPr>
            <a:xfrm>
              <a:off x="7615011" y="3255096"/>
              <a:ext cx="113373" cy="110588"/>
            </a:xfrm>
            <a:custGeom>
              <a:avLst/>
              <a:gdLst/>
              <a:ahLst/>
              <a:cxnLst/>
              <a:rect l="l" t="t" r="r" b="b"/>
              <a:pathLst>
                <a:path w="2775" h="2707" extrusionOk="0">
                  <a:moveTo>
                    <a:pt x="1683" y="183"/>
                  </a:moveTo>
                  <a:cubicBezTo>
                    <a:pt x="2638" y="478"/>
                    <a:pt x="2774" y="1774"/>
                    <a:pt x="1888" y="2229"/>
                  </a:cubicBezTo>
                  <a:cubicBezTo>
                    <a:pt x="1001" y="2707"/>
                    <a:pt x="0" y="1865"/>
                    <a:pt x="296" y="910"/>
                  </a:cubicBezTo>
                  <a:cubicBezTo>
                    <a:pt x="478" y="319"/>
                    <a:pt x="1092" y="1"/>
                    <a:pt x="1683"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5" name="Google Shape;5695;p33"/>
            <p:cNvSpPr/>
            <p:nvPr/>
          </p:nvSpPr>
          <p:spPr>
            <a:xfrm>
              <a:off x="7558347" y="3439058"/>
              <a:ext cx="113373" cy="110588"/>
            </a:xfrm>
            <a:custGeom>
              <a:avLst/>
              <a:gdLst/>
              <a:ahLst/>
              <a:cxnLst/>
              <a:rect l="l" t="t" r="r" b="b"/>
              <a:pathLst>
                <a:path w="2775" h="2707" extrusionOk="0">
                  <a:moveTo>
                    <a:pt x="1706" y="182"/>
                  </a:moveTo>
                  <a:cubicBezTo>
                    <a:pt x="2661" y="455"/>
                    <a:pt x="2774" y="1774"/>
                    <a:pt x="1887" y="2229"/>
                  </a:cubicBezTo>
                  <a:cubicBezTo>
                    <a:pt x="1023" y="2706"/>
                    <a:pt x="0" y="1865"/>
                    <a:pt x="296" y="910"/>
                  </a:cubicBezTo>
                  <a:cubicBezTo>
                    <a:pt x="478" y="318"/>
                    <a:pt x="1114" y="0"/>
                    <a:pt x="1706" y="1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6" name="Google Shape;5696;p33"/>
            <p:cNvSpPr/>
            <p:nvPr/>
          </p:nvSpPr>
          <p:spPr>
            <a:xfrm>
              <a:off x="7427329" y="3194715"/>
              <a:ext cx="110594" cy="112467"/>
            </a:xfrm>
            <a:custGeom>
              <a:avLst/>
              <a:gdLst/>
              <a:ahLst/>
              <a:cxnLst/>
              <a:rect l="l" t="t" r="r" b="b"/>
              <a:pathLst>
                <a:path w="2707" h="2753" extrusionOk="0">
                  <a:moveTo>
                    <a:pt x="2525" y="1683"/>
                  </a:moveTo>
                  <a:cubicBezTo>
                    <a:pt x="2229" y="2638"/>
                    <a:pt x="933" y="2752"/>
                    <a:pt x="478" y="1888"/>
                  </a:cubicBezTo>
                  <a:cubicBezTo>
                    <a:pt x="1" y="1001"/>
                    <a:pt x="842" y="1"/>
                    <a:pt x="1797" y="296"/>
                  </a:cubicBezTo>
                  <a:cubicBezTo>
                    <a:pt x="2388" y="455"/>
                    <a:pt x="2707" y="1092"/>
                    <a:pt x="2525"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7" name="Google Shape;5697;p33"/>
            <p:cNvSpPr/>
            <p:nvPr/>
          </p:nvSpPr>
          <p:spPr>
            <a:xfrm>
              <a:off x="7370665" y="3377737"/>
              <a:ext cx="111534" cy="113366"/>
            </a:xfrm>
            <a:custGeom>
              <a:avLst/>
              <a:gdLst/>
              <a:ahLst/>
              <a:cxnLst/>
              <a:rect l="l" t="t" r="r" b="b"/>
              <a:pathLst>
                <a:path w="2730" h="2775" extrusionOk="0">
                  <a:moveTo>
                    <a:pt x="2547" y="1683"/>
                  </a:moveTo>
                  <a:cubicBezTo>
                    <a:pt x="2252" y="2638"/>
                    <a:pt x="956" y="2775"/>
                    <a:pt x="478" y="1888"/>
                  </a:cubicBezTo>
                  <a:cubicBezTo>
                    <a:pt x="1" y="1001"/>
                    <a:pt x="842" y="0"/>
                    <a:pt x="1797" y="296"/>
                  </a:cubicBezTo>
                  <a:cubicBezTo>
                    <a:pt x="2388" y="478"/>
                    <a:pt x="2729" y="1092"/>
                    <a:pt x="2547"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698" name="Google Shape;5698;p33"/>
          <p:cNvGrpSpPr/>
          <p:nvPr/>
        </p:nvGrpSpPr>
        <p:grpSpPr>
          <a:xfrm>
            <a:off x="7642741" y="-82741"/>
            <a:ext cx="1550298" cy="3739464"/>
            <a:chOff x="5692625" y="470675"/>
            <a:chExt cx="1669500" cy="4027425"/>
          </a:xfrm>
        </p:grpSpPr>
        <p:sp>
          <p:nvSpPr>
            <p:cNvPr id="5699" name="Google Shape;5699;p33"/>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0" name="Google Shape;5700;p33"/>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1" name="Google Shape;5701;p33"/>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2" name="Google Shape;5702;p33"/>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3" name="Google Shape;5703;p33"/>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4" name="Google Shape;5704;p33"/>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5" name="Google Shape;5705;p33"/>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6" name="Google Shape;5706;p33"/>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7" name="Google Shape;5707;p33"/>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8" name="Google Shape;5708;p33"/>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9" name="Google Shape;5709;p33"/>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0" name="Google Shape;5710;p33"/>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1" name="Google Shape;5711;p33"/>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2" name="Google Shape;5712;p33"/>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3" name="Google Shape;5713;p33"/>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4" name="Google Shape;5714;p33"/>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5" name="Google Shape;5715;p33"/>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6" name="Google Shape;5716;p33"/>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7" name="Google Shape;5717;p33"/>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8" name="Google Shape;5718;p33"/>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9" name="Google Shape;5719;p33"/>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0" name="Google Shape;5720;p33"/>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1" name="Google Shape;5721;p33"/>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2" name="Google Shape;5722;p33"/>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3" name="Google Shape;5723;p33"/>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4" name="Google Shape;5724;p33"/>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5" name="Google Shape;5725;p33"/>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6" name="Google Shape;5726;p33"/>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7" name="Google Shape;5727;p33"/>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8" name="Google Shape;5728;p33"/>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9" name="Google Shape;5729;p33"/>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0" name="Google Shape;5730;p33"/>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1" name="Google Shape;5731;p33"/>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2" name="Google Shape;5732;p33"/>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3" name="Google Shape;5733;p33"/>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4" name="Google Shape;5734;p33"/>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5" name="Google Shape;5735;p33"/>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6" name="Google Shape;5736;p33"/>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7" name="Google Shape;5737;p33"/>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8" name="Google Shape;5738;p33"/>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9" name="Google Shape;5739;p33"/>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0" name="Google Shape;5740;p33"/>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1" name="Google Shape;5741;p33"/>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2" name="Google Shape;5742;p33"/>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3" name="Google Shape;5743;p33"/>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4" name="Google Shape;5744;p33"/>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5" name="Google Shape;5745;p33"/>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6" name="Google Shape;5746;p33"/>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7" name="Google Shape;5747;p33"/>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8" name="Google Shape;5748;p33"/>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9" name="Google Shape;5749;p33"/>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0" name="Google Shape;5750;p33"/>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1" name="Google Shape;5751;p33"/>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2" name="Google Shape;5752;p33"/>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3" name="Google Shape;5753;p33"/>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4" name="Google Shape;5754;p33"/>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5" name="Google Shape;5755;p33"/>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6" name="Google Shape;5756;p33"/>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7" name="Google Shape;5757;p33"/>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8" name="Google Shape;5758;p33"/>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9" name="Google Shape;5759;p33"/>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0" name="Google Shape;5760;p33"/>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1" name="Google Shape;5761;p33"/>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2" name="Google Shape;5762;p33"/>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3" name="Google Shape;5763;p33"/>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4" name="Google Shape;5764;p33"/>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5" name="Google Shape;5765;p33"/>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6" name="Google Shape;5766;p33"/>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7" name="Google Shape;5767;p33"/>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8" name="Google Shape;5768;p33"/>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9" name="Google Shape;5769;p33"/>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0" name="Google Shape;5770;p33"/>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1" name="Google Shape;5771;p33"/>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2" name="Google Shape;5772;p33"/>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3" name="Google Shape;5773;p33"/>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4" name="Google Shape;5774;p33"/>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5" name="Google Shape;5775;p33"/>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6" name="Google Shape;5776;p33"/>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7" name="Google Shape;5777;p33"/>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8" name="Google Shape;5778;p33"/>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9" name="Google Shape;5779;p33"/>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0" name="Google Shape;5780;p33"/>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1" name="Google Shape;5781;p33"/>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2" name="Google Shape;5782;p33"/>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3" name="Google Shape;5783;p33"/>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4" name="Google Shape;5784;p33"/>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5" name="Google Shape;5785;p33"/>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6" name="Google Shape;5786;p33"/>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7" name="Google Shape;5787;p33"/>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8" name="Google Shape;5788;p33"/>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9" name="Google Shape;5789;p33"/>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0" name="Google Shape;5790;p33"/>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1" name="Google Shape;5791;p33"/>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2" name="Google Shape;5792;p33"/>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3" name="Google Shape;5793;p33"/>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4" name="Google Shape;5794;p33"/>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5" name="Google Shape;5795;p33"/>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6" name="Google Shape;5796;p33"/>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7" name="Google Shape;5797;p33"/>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8" name="Google Shape;5798;p33"/>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9" name="Google Shape;5799;p33"/>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0" name="Google Shape;5800;p33"/>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1" name="Google Shape;5801;p33"/>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2" name="Google Shape;5802;p33"/>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3" name="Google Shape;5803;p33"/>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4" name="Google Shape;5804;p33"/>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5" name="Google Shape;5805;p33"/>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6" name="Google Shape;5806;p33"/>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7" name="Google Shape;5807;p33"/>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8" name="Google Shape;5808;p33"/>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9" name="Google Shape;5809;p33"/>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0" name="Google Shape;5810;p33"/>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1" name="Google Shape;5811;p33"/>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2" name="Google Shape;5812;p33"/>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3" name="Google Shape;5813;p33"/>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4" name="Google Shape;5814;p33"/>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5" name="Google Shape;5815;p33"/>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6" name="Google Shape;5816;p33"/>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7" name="Google Shape;5817;p33"/>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8" name="Google Shape;5818;p33"/>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9" name="Google Shape;5819;p33"/>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0" name="Google Shape;5820;p33"/>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1" name="Google Shape;5821;p33"/>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2" name="Google Shape;5822;p33"/>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3" name="Google Shape;5823;p33"/>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4" name="Google Shape;5824;p33"/>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5" name="Google Shape;5825;p33"/>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6" name="Google Shape;5826;p33"/>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7" name="Google Shape;5827;p33"/>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8" name="Google Shape;5828;p33"/>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9" name="Google Shape;5829;p33"/>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0" name="Google Shape;5830;p33"/>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1" name="Google Shape;5831;p33"/>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2" name="Google Shape;5832;p33"/>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3" name="Google Shape;5833;p33"/>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4" name="Google Shape;5834;p33"/>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5" name="Google Shape;5835;p33"/>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6" name="Google Shape;5836;p33"/>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7" name="Google Shape;5837;p33"/>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8" name="Google Shape;5838;p33"/>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9" name="Google Shape;5839;p33"/>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0" name="Google Shape;5840;p33"/>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1" name="Google Shape;5841;p33"/>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2" name="Google Shape;5842;p33"/>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3" name="Google Shape;5843;p33"/>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4" name="Google Shape;5844;p33"/>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5" name="Google Shape;5845;p33"/>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6" name="Google Shape;5846;p33"/>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7" name="Google Shape;5847;p33"/>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8" name="Google Shape;5848;p33"/>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9" name="Google Shape;5849;p33"/>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0" name="Google Shape;5850;p33"/>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1" name="Google Shape;5851;p33"/>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2" name="Google Shape;5852;p33"/>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3" name="Google Shape;5853;p33"/>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4" name="Google Shape;5854;p33"/>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5" name="Google Shape;5855;p33"/>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6" name="Google Shape;5856;p33"/>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7" name="Google Shape;5857;p33"/>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8" name="Google Shape;5858;p33"/>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9" name="Google Shape;5859;p33"/>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0" name="Google Shape;5860;p33"/>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1" name="Google Shape;5861;p33"/>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2" name="Google Shape;5862;p33"/>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63" name="Google Shape;5863;p33"/>
          <p:cNvGrpSpPr/>
          <p:nvPr/>
        </p:nvGrpSpPr>
        <p:grpSpPr>
          <a:xfrm>
            <a:off x="7836973" y="-577693"/>
            <a:ext cx="1728706" cy="1727071"/>
            <a:chOff x="7858360" y="-642993"/>
            <a:chExt cx="1728706" cy="1727071"/>
          </a:xfrm>
        </p:grpSpPr>
        <p:grpSp>
          <p:nvGrpSpPr>
            <p:cNvPr id="5864" name="Google Shape;5864;p33"/>
            <p:cNvGrpSpPr/>
            <p:nvPr/>
          </p:nvGrpSpPr>
          <p:grpSpPr>
            <a:xfrm rot="-5201182">
              <a:off x="7954886" y="-547339"/>
              <a:ext cx="1600084" cy="1574421"/>
              <a:chOff x="6181969" y="2741424"/>
              <a:chExt cx="1600129" cy="1574466"/>
            </a:xfrm>
          </p:grpSpPr>
          <p:sp>
            <p:nvSpPr>
              <p:cNvPr id="5865" name="Google Shape;5865;p33"/>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6" name="Google Shape;5866;p33"/>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7" name="Google Shape;5867;p33"/>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8" name="Google Shape;5868;p33"/>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69" name="Google Shape;5869;p33"/>
            <p:cNvGrpSpPr/>
            <p:nvPr/>
          </p:nvGrpSpPr>
          <p:grpSpPr>
            <a:xfrm rot="-5201182">
              <a:off x="7890457" y="-585997"/>
              <a:ext cx="1600084" cy="1574421"/>
              <a:chOff x="6181969" y="2741424"/>
              <a:chExt cx="1600129" cy="1574466"/>
            </a:xfrm>
          </p:grpSpPr>
          <p:sp>
            <p:nvSpPr>
              <p:cNvPr id="5870" name="Google Shape;5870;p33"/>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1" name="Google Shape;5871;p33"/>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2" name="Google Shape;5872;p33"/>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3" name="Google Shape;5873;p33"/>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5874" name="Google Shape;5874;p33"/>
          <p:cNvGrpSpPr/>
          <p:nvPr/>
        </p:nvGrpSpPr>
        <p:grpSpPr>
          <a:xfrm>
            <a:off x="1324200" y="2731375"/>
            <a:ext cx="796000" cy="226325"/>
            <a:chOff x="1324200" y="2731375"/>
            <a:chExt cx="796000" cy="226325"/>
          </a:xfrm>
        </p:grpSpPr>
        <p:sp>
          <p:nvSpPr>
            <p:cNvPr id="5875" name="Google Shape;5875;p33"/>
            <p:cNvSpPr/>
            <p:nvPr/>
          </p:nvSpPr>
          <p:spPr>
            <a:xfrm>
              <a:off x="1343950" y="2766325"/>
              <a:ext cx="776250"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rgbClr val="37C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6" name="Google Shape;5876;p33"/>
            <p:cNvSpPr/>
            <p:nvPr/>
          </p:nvSpPr>
          <p:spPr>
            <a:xfrm>
              <a:off x="1324200" y="2731375"/>
              <a:ext cx="776250"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77" name="Google Shape;5877;p33"/>
          <p:cNvGrpSpPr/>
          <p:nvPr/>
        </p:nvGrpSpPr>
        <p:grpSpPr>
          <a:xfrm>
            <a:off x="7752625" y="4068800"/>
            <a:ext cx="796000" cy="226325"/>
            <a:chOff x="1324200" y="2731375"/>
            <a:chExt cx="796000" cy="226325"/>
          </a:xfrm>
        </p:grpSpPr>
        <p:sp>
          <p:nvSpPr>
            <p:cNvPr id="5878" name="Google Shape;5878;p33"/>
            <p:cNvSpPr/>
            <p:nvPr/>
          </p:nvSpPr>
          <p:spPr>
            <a:xfrm>
              <a:off x="1343950" y="2766325"/>
              <a:ext cx="776250"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9" name="Google Shape;5879;p33"/>
            <p:cNvSpPr/>
            <p:nvPr/>
          </p:nvSpPr>
          <p:spPr>
            <a:xfrm>
              <a:off x="1324200" y="2731375"/>
              <a:ext cx="776250"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880" name="Google Shape;5880;p33"/>
          <p:cNvSpPr txBox="1"/>
          <p:nvPr/>
        </p:nvSpPr>
        <p:spPr>
          <a:xfrm>
            <a:off x="2673150" y="3656725"/>
            <a:ext cx="3797700" cy="63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a:solidFill>
                  <a:schemeClr val="dk1"/>
                </a:solidFill>
                <a:latin typeface="Ubuntu"/>
                <a:ea typeface="Ubuntu"/>
                <a:cs typeface="Ubuntu"/>
                <a:sym typeface="Ubuntu"/>
              </a:rPr>
              <a:t>CREDITS: This presentation template was created by </a:t>
            </a:r>
            <a:r>
              <a:rPr lang="en" sz="1200" b="1">
                <a:solidFill>
                  <a:schemeClr val="dk1"/>
                </a:solidFill>
                <a:uFill>
                  <a:noFill/>
                </a:uFill>
                <a:latin typeface="Ubuntu"/>
                <a:ea typeface="Ubuntu"/>
                <a:cs typeface="Ubuntu"/>
                <a:sym typeface="Ubuntu"/>
                <a:hlinkClick r:id="rId2">
                  <a:extLst>
                    <a:ext uri="{A12FA001-AC4F-418D-AE19-62706E023703}">
                      <ahyp:hlinkClr xmlns:ahyp="http://schemas.microsoft.com/office/drawing/2018/hyperlinkcolor" val="tx"/>
                    </a:ext>
                  </a:extLst>
                </a:hlinkClick>
              </a:rPr>
              <a:t>Slidesgo</a:t>
            </a:r>
            <a:r>
              <a:rPr lang="en" sz="1200">
                <a:solidFill>
                  <a:schemeClr val="dk1"/>
                </a:solidFill>
                <a:latin typeface="Ubuntu"/>
                <a:ea typeface="Ubuntu"/>
                <a:cs typeface="Ubuntu"/>
                <a:sym typeface="Ubuntu"/>
              </a:rPr>
              <a:t>, including icons by </a:t>
            </a:r>
            <a:r>
              <a:rPr lang="en" sz="1200" b="1">
                <a:solidFill>
                  <a:schemeClr val="dk1"/>
                </a:solidFill>
                <a:uFill>
                  <a:noFill/>
                </a:uFill>
                <a:latin typeface="Ubuntu"/>
                <a:ea typeface="Ubuntu"/>
                <a:cs typeface="Ubuntu"/>
                <a:sym typeface="Ubuntu"/>
                <a:hlinkClick r:id="rId3">
                  <a:extLst>
                    <a:ext uri="{A12FA001-AC4F-418D-AE19-62706E023703}">
                      <ahyp:hlinkClr xmlns:ahyp="http://schemas.microsoft.com/office/drawing/2018/hyperlinkcolor" val="tx"/>
                    </a:ext>
                  </a:extLst>
                </a:hlinkClick>
              </a:rPr>
              <a:t>Flaticon</a:t>
            </a:r>
            <a:r>
              <a:rPr lang="en" sz="1200">
                <a:solidFill>
                  <a:schemeClr val="dk1"/>
                </a:solidFill>
                <a:latin typeface="Ubuntu"/>
                <a:ea typeface="Ubuntu"/>
                <a:cs typeface="Ubuntu"/>
                <a:sym typeface="Ubuntu"/>
              </a:rPr>
              <a:t>, and infographics &amp; images by </a:t>
            </a:r>
            <a:r>
              <a:rPr lang="en" sz="1200" b="1">
                <a:solidFill>
                  <a:schemeClr val="dk1"/>
                </a:solidFill>
                <a:uFill>
                  <a:noFill/>
                </a:uFill>
                <a:latin typeface="Ubuntu"/>
                <a:ea typeface="Ubuntu"/>
                <a:cs typeface="Ubuntu"/>
                <a:sym typeface="Ubuntu"/>
                <a:hlinkClick r:id="rId4">
                  <a:extLst>
                    <a:ext uri="{A12FA001-AC4F-418D-AE19-62706E023703}">
                      <ahyp:hlinkClr xmlns:ahyp="http://schemas.microsoft.com/office/drawing/2018/hyperlinkcolor" val="tx"/>
                    </a:ext>
                  </a:extLst>
                </a:hlinkClick>
              </a:rPr>
              <a:t>Freepik</a:t>
            </a:r>
            <a:endParaRPr sz="1200" b="1" u="sng" dirty="0">
              <a:solidFill>
                <a:schemeClr val="dk1"/>
              </a:solidFill>
              <a:latin typeface="Ubuntu"/>
              <a:ea typeface="Ubuntu"/>
              <a:cs typeface="Ubuntu"/>
              <a:sym typeface="Ubuntu"/>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6076"/>
        <p:cNvGrpSpPr/>
        <p:nvPr/>
      </p:nvGrpSpPr>
      <p:grpSpPr>
        <a:xfrm>
          <a:off x="0" y="0"/>
          <a:ext cx="0" cy="0"/>
          <a:chOff x="0" y="0"/>
          <a:chExt cx="0" cy="0"/>
        </a:xfrm>
      </p:grpSpPr>
      <p:grpSp>
        <p:nvGrpSpPr>
          <p:cNvPr id="6077" name="Google Shape;6077;p35"/>
          <p:cNvGrpSpPr/>
          <p:nvPr/>
        </p:nvGrpSpPr>
        <p:grpSpPr>
          <a:xfrm rot="10800000" flipH="1">
            <a:off x="-341049" y="-406803"/>
            <a:ext cx="2234847" cy="2658376"/>
            <a:chOff x="-67200" y="2374350"/>
            <a:chExt cx="2452911" cy="2917766"/>
          </a:xfrm>
        </p:grpSpPr>
        <p:sp>
          <p:nvSpPr>
            <p:cNvPr id="6078" name="Google Shape;6078;p35"/>
            <p:cNvSpPr/>
            <p:nvPr/>
          </p:nvSpPr>
          <p:spPr>
            <a:xfrm>
              <a:off x="-67200" y="2374350"/>
              <a:ext cx="2452911" cy="2917766"/>
            </a:xfrm>
            <a:custGeom>
              <a:avLst/>
              <a:gdLst/>
              <a:ahLst/>
              <a:cxnLst/>
              <a:rect l="l" t="t" r="r" b="b"/>
              <a:pathLst>
                <a:path w="103772" h="123438" extrusionOk="0">
                  <a:moveTo>
                    <a:pt x="0" y="1"/>
                  </a:moveTo>
                  <a:lnTo>
                    <a:pt x="0" y="123437"/>
                  </a:lnTo>
                  <a:lnTo>
                    <a:pt x="103771" y="12343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9" name="Google Shape;6079;p35"/>
            <p:cNvSpPr/>
            <p:nvPr/>
          </p:nvSpPr>
          <p:spPr>
            <a:xfrm>
              <a:off x="-67200" y="2374350"/>
              <a:ext cx="2340822" cy="2917766"/>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080" name="Google Shape;6080;p35"/>
          <p:cNvGrpSpPr/>
          <p:nvPr/>
        </p:nvGrpSpPr>
        <p:grpSpPr>
          <a:xfrm rot="10800000" flipH="1">
            <a:off x="-141604" y="4273290"/>
            <a:ext cx="2541500" cy="1001674"/>
            <a:chOff x="264700" y="482825"/>
            <a:chExt cx="2234875" cy="880825"/>
          </a:xfrm>
        </p:grpSpPr>
        <p:sp>
          <p:nvSpPr>
            <p:cNvPr id="6081" name="Google Shape;6081;p35"/>
            <p:cNvSpPr/>
            <p:nvPr/>
          </p:nvSpPr>
          <p:spPr>
            <a:xfrm>
              <a:off x="264700" y="482825"/>
              <a:ext cx="2234875" cy="880825"/>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2" name="Google Shape;6082;p35"/>
            <p:cNvSpPr/>
            <p:nvPr/>
          </p:nvSpPr>
          <p:spPr>
            <a:xfrm>
              <a:off x="870350" y="482825"/>
              <a:ext cx="65375" cy="15950"/>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3" name="Google Shape;6083;p35"/>
            <p:cNvSpPr/>
            <p:nvPr/>
          </p:nvSpPr>
          <p:spPr>
            <a:xfrm>
              <a:off x="925825" y="526175"/>
              <a:ext cx="99550" cy="5470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4" name="Google Shape;6084;p35"/>
            <p:cNvSpPr/>
            <p:nvPr/>
          </p:nvSpPr>
          <p:spPr>
            <a:xfrm>
              <a:off x="925825" y="1001100"/>
              <a:ext cx="99550" cy="5470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5" name="Google Shape;6085;p35"/>
            <p:cNvSpPr/>
            <p:nvPr/>
          </p:nvSpPr>
          <p:spPr>
            <a:xfrm>
              <a:off x="992975" y="841425"/>
              <a:ext cx="70600" cy="97475"/>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6" name="Google Shape;6086;p35"/>
            <p:cNvSpPr/>
            <p:nvPr/>
          </p:nvSpPr>
          <p:spPr>
            <a:xfrm>
              <a:off x="1040125" y="707425"/>
              <a:ext cx="94650" cy="50675"/>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7" name="Google Shape;6087;p35"/>
            <p:cNvSpPr/>
            <p:nvPr/>
          </p:nvSpPr>
          <p:spPr>
            <a:xfrm>
              <a:off x="1086925" y="810125"/>
              <a:ext cx="72200" cy="5485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8" name="Google Shape;6088;p35"/>
            <p:cNvSpPr/>
            <p:nvPr/>
          </p:nvSpPr>
          <p:spPr>
            <a:xfrm>
              <a:off x="1228250" y="482825"/>
              <a:ext cx="47150" cy="37825"/>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9" name="Google Shape;6089;p35"/>
            <p:cNvSpPr/>
            <p:nvPr/>
          </p:nvSpPr>
          <p:spPr>
            <a:xfrm>
              <a:off x="849800" y="913750"/>
              <a:ext cx="97825" cy="60250"/>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0" name="Google Shape;6090;p35"/>
            <p:cNvSpPr/>
            <p:nvPr/>
          </p:nvSpPr>
          <p:spPr>
            <a:xfrm>
              <a:off x="906025" y="693200"/>
              <a:ext cx="105675" cy="1176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1" name="Google Shape;6091;p35"/>
            <p:cNvSpPr/>
            <p:nvPr/>
          </p:nvSpPr>
          <p:spPr>
            <a:xfrm>
              <a:off x="802725" y="592025"/>
              <a:ext cx="115525" cy="61800"/>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2" name="Google Shape;6092;p35"/>
            <p:cNvSpPr/>
            <p:nvPr/>
          </p:nvSpPr>
          <p:spPr>
            <a:xfrm>
              <a:off x="1856200" y="693200"/>
              <a:ext cx="105375" cy="1176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3" name="Google Shape;6093;p35"/>
            <p:cNvSpPr/>
            <p:nvPr/>
          </p:nvSpPr>
          <p:spPr>
            <a:xfrm>
              <a:off x="18202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4" name="Google Shape;6094;p35"/>
            <p:cNvSpPr/>
            <p:nvPr/>
          </p:nvSpPr>
          <p:spPr>
            <a:xfrm>
              <a:off x="1993475" y="590725"/>
              <a:ext cx="92725" cy="91075"/>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5" name="Google Shape;6095;p35"/>
            <p:cNvSpPr/>
            <p:nvPr/>
          </p:nvSpPr>
          <p:spPr>
            <a:xfrm>
              <a:off x="1510925" y="583875"/>
              <a:ext cx="91975" cy="91075"/>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6" name="Google Shape;6096;p35"/>
            <p:cNvSpPr/>
            <p:nvPr/>
          </p:nvSpPr>
          <p:spPr>
            <a:xfrm>
              <a:off x="1032200" y="586925"/>
              <a:ext cx="92725" cy="91575"/>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7" name="Google Shape;6097;p35"/>
            <p:cNvSpPr/>
            <p:nvPr/>
          </p:nvSpPr>
          <p:spPr>
            <a:xfrm>
              <a:off x="544350" y="586925"/>
              <a:ext cx="92725" cy="91575"/>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8" name="Google Shape;6098;p35"/>
            <p:cNvSpPr/>
            <p:nvPr/>
          </p:nvSpPr>
          <p:spPr>
            <a:xfrm>
              <a:off x="1023075" y="1058825"/>
              <a:ext cx="91975" cy="91075"/>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9" name="Google Shape;6099;p35"/>
            <p:cNvSpPr/>
            <p:nvPr/>
          </p:nvSpPr>
          <p:spPr>
            <a:xfrm>
              <a:off x="567150" y="1058825"/>
              <a:ext cx="91975" cy="91075"/>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0" name="Google Shape;6100;p35"/>
            <p:cNvSpPr/>
            <p:nvPr/>
          </p:nvSpPr>
          <p:spPr>
            <a:xfrm>
              <a:off x="18756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1" name="Google Shape;6101;p35"/>
            <p:cNvSpPr/>
            <p:nvPr/>
          </p:nvSpPr>
          <p:spPr>
            <a:xfrm>
              <a:off x="1752575" y="592025"/>
              <a:ext cx="115525" cy="61800"/>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2" name="Google Shape;6102;p35"/>
            <p:cNvSpPr/>
            <p:nvPr/>
          </p:nvSpPr>
          <p:spPr>
            <a:xfrm>
              <a:off x="1566400" y="482825"/>
              <a:ext cx="41075" cy="12000"/>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3" name="Google Shape;6103;p35"/>
            <p:cNvSpPr/>
            <p:nvPr/>
          </p:nvSpPr>
          <p:spPr>
            <a:xfrm>
              <a:off x="2227500" y="592025"/>
              <a:ext cx="115550" cy="61800"/>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4" name="Google Shape;6104;p35"/>
            <p:cNvSpPr/>
            <p:nvPr/>
          </p:nvSpPr>
          <p:spPr>
            <a:xfrm>
              <a:off x="2182675" y="715225"/>
              <a:ext cx="82100" cy="63975"/>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5" name="Google Shape;6105;p35"/>
            <p:cNvSpPr/>
            <p:nvPr/>
          </p:nvSpPr>
          <p:spPr>
            <a:xfrm>
              <a:off x="1707750" y="715225"/>
              <a:ext cx="82100" cy="63975"/>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6" name="Google Shape;6106;p35"/>
            <p:cNvSpPr/>
            <p:nvPr/>
          </p:nvSpPr>
          <p:spPr>
            <a:xfrm>
              <a:off x="2178125" y="482825"/>
              <a:ext cx="47125" cy="37825"/>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7" name="Google Shape;6107;p35"/>
            <p:cNvSpPr/>
            <p:nvPr/>
          </p:nvSpPr>
          <p:spPr>
            <a:xfrm>
              <a:off x="2295150" y="482825"/>
              <a:ext cx="65375" cy="15950"/>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8" name="Google Shape;6108;p35"/>
            <p:cNvSpPr/>
            <p:nvPr/>
          </p:nvSpPr>
          <p:spPr>
            <a:xfrm>
              <a:off x="2350625" y="526175"/>
              <a:ext cx="99550" cy="5470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9" name="Google Shape;6109;p35"/>
            <p:cNvSpPr/>
            <p:nvPr/>
          </p:nvSpPr>
          <p:spPr>
            <a:xfrm>
              <a:off x="2102900" y="610475"/>
              <a:ext cx="72200" cy="105650"/>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0" name="Google Shape;6110;p35"/>
            <p:cNvSpPr/>
            <p:nvPr/>
          </p:nvSpPr>
          <p:spPr>
            <a:xfrm>
              <a:off x="1277650" y="592025"/>
              <a:ext cx="115525" cy="61800"/>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1" name="Google Shape;6111;p35"/>
            <p:cNvSpPr/>
            <p:nvPr/>
          </p:nvSpPr>
          <p:spPr>
            <a:xfrm>
              <a:off x="1381275" y="693200"/>
              <a:ext cx="105375" cy="1176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2" name="Google Shape;6112;p35"/>
            <p:cNvSpPr/>
            <p:nvPr/>
          </p:nvSpPr>
          <p:spPr>
            <a:xfrm>
              <a:off x="1400750" y="526175"/>
              <a:ext cx="99575" cy="5470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3" name="Google Shape;6113;p35"/>
            <p:cNvSpPr/>
            <p:nvPr/>
          </p:nvSpPr>
          <p:spPr>
            <a:xfrm>
              <a:off x="1232800" y="715350"/>
              <a:ext cx="82100" cy="63850"/>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4" name="Google Shape;6114;p35"/>
            <p:cNvSpPr/>
            <p:nvPr/>
          </p:nvSpPr>
          <p:spPr>
            <a:xfrm>
              <a:off x="1515050" y="707425"/>
              <a:ext cx="95400" cy="50675"/>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5" name="Google Shape;6115;p35"/>
            <p:cNvSpPr/>
            <p:nvPr/>
          </p:nvSpPr>
          <p:spPr>
            <a:xfrm>
              <a:off x="1627950" y="610475"/>
              <a:ext cx="72225" cy="105650"/>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6" name="Google Shape;6116;p35"/>
            <p:cNvSpPr/>
            <p:nvPr/>
          </p:nvSpPr>
          <p:spPr>
            <a:xfrm>
              <a:off x="20413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7" name="Google Shape;6117;p35"/>
            <p:cNvSpPr/>
            <p:nvPr/>
          </p:nvSpPr>
          <p:spPr>
            <a:xfrm>
              <a:off x="1702425" y="482825"/>
              <a:ext cx="47900" cy="37825"/>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8" name="Google Shape;6118;p35"/>
            <p:cNvSpPr/>
            <p:nvPr/>
          </p:nvSpPr>
          <p:spPr>
            <a:xfrm>
              <a:off x="19899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9" name="Google Shape;6119;p35"/>
            <p:cNvSpPr/>
            <p:nvPr/>
          </p:nvSpPr>
          <p:spPr>
            <a:xfrm>
              <a:off x="1345275" y="482825"/>
              <a:ext cx="65375" cy="15950"/>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0" name="Google Shape;6120;p35"/>
            <p:cNvSpPr/>
            <p:nvPr/>
          </p:nvSpPr>
          <p:spPr>
            <a:xfrm>
              <a:off x="611975" y="1285050"/>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1" name="Google Shape;6121;p35"/>
            <p:cNvSpPr/>
            <p:nvPr/>
          </p:nvSpPr>
          <p:spPr>
            <a:xfrm>
              <a:off x="518025" y="841425"/>
              <a:ext cx="70625" cy="97475"/>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2" name="Google Shape;6122;p35"/>
            <p:cNvSpPr/>
            <p:nvPr/>
          </p:nvSpPr>
          <p:spPr>
            <a:xfrm>
              <a:off x="678100" y="1085425"/>
              <a:ext cx="72200" cy="105650"/>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3" name="Google Shape;6123;p35"/>
            <p:cNvSpPr/>
            <p:nvPr/>
          </p:nvSpPr>
          <p:spPr>
            <a:xfrm>
              <a:off x="678100" y="610475"/>
              <a:ext cx="72200" cy="105650"/>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4" name="Google Shape;6124;p35"/>
            <p:cNvSpPr/>
            <p:nvPr/>
          </p:nvSpPr>
          <p:spPr>
            <a:xfrm>
              <a:off x="450875" y="1001100"/>
              <a:ext cx="99575" cy="5470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5" name="Google Shape;6125;p35"/>
            <p:cNvSpPr/>
            <p:nvPr/>
          </p:nvSpPr>
          <p:spPr>
            <a:xfrm>
              <a:off x="6165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6" name="Google Shape;6126;p35"/>
            <p:cNvSpPr/>
            <p:nvPr/>
          </p:nvSpPr>
          <p:spPr>
            <a:xfrm>
              <a:off x="282950" y="1190275"/>
              <a:ext cx="82100" cy="63850"/>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7" name="Google Shape;6127;p35"/>
            <p:cNvSpPr/>
            <p:nvPr/>
          </p:nvSpPr>
          <p:spPr>
            <a:xfrm>
              <a:off x="278375" y="911775"/>
              <a:ext cx="47150" cy="8380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8" name="Google Shape;6128;p35"/>
            <p:cNvSpPr/>
            <p:nvPr/>
          </p:nvSpPr>
          <p:spPr>
            <a:xfrm>
              <a:off x="431100" y="1168125"/>
              <a:ext cx="105675" cy="118000"/>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9" name="Google Shape;6129;p35"/>
            <p:cNvSpPr/>
            <p:nvPr/>
          </p:nvSpPr>
          <p:spPr>
            <a:xfrm>
              <a:off x="277625" y="482825"/>
              <a:ext cx="47900" cy="37825"/>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0" name="Google Shape;6130;p35"/>
            <p:cNvSpPr/>
            <p:nvPr/>
          </p:nvSpPr>
          <p:spPr>
            <a:xfrm>
              <a:off x="326275" y="1273375"/>
              <a:ext cx="116275" cy="58275"/>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1" name="Google Shape;6131;p35"/>
            <p:cNvSpPr/>
            <p:nvPr/>
          </p:nvSpPr>
          <p:spPr>
            <a:xfrm>
              <a:off x="282950" y="715350"/>
              <a:ext cx="82100" cy="63850"/>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2" name="Google Shape;6132;p35"/>
            <p:cNvSpPr/>
            <p:nvPr/>
          </p:nvSpPr>
          <p:spPr>
            <a:xfrm>
              <a:off x="327775" y="1066950"/>
              <a:ext cx="115525" cy="61800"/>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3" name="Google Shape;6133;p35"/>
            <p:cNvSpPr/>
            <p:nvPr/>
          </p:nvSpPr>
          <p:spPr>
            <a:xfrm>
              <a:off x="1570975" y="810250"/>
              <a:ext cx="40300" cy="7700"/>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4" name="Google Shape;6134;p35"/>
            <p:cNvSpPr/>
            <p:nvPr/>
          </p:nvSpPr>
          <p:spPr>
            <a:xfrm>
              <a:off x="1155300" y="1085425"/>
              <a:ext cx="31950" cy="36500"/>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5" name="Google Shape;6135;p35"/>
            <p:cNvSpPr/>
            <p:nvPr/>
          </p:nvSpPr>
          <p:spPr>
            <a:xfrm>
              <a:off x="1228250" y="911775"/>
              <a:ext cx="47150" cy="8400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6" name="Google Shape;6136;p35"/>
            <p:cNvSpPr/>
            <p:nvPr/>
          </p:nvSpPr>
          <p:spPr>
            <a:xfrm>
              <a:off x="2039050" y="810125"/>
              <a:ext cx="62350" cy="2682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7" name="Google Shape;6137;p35"/>
            <p:cNvSpPr/>
            <p:nvPr/>
          </p:nvSpPr>
          <p:spPr>
            <a:xfrm>
              <a:off x="1749450" y="801075"/>
              <a:ext cx="113350" cy="36650"/>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8" name="Google Shape;6138;p35"/>
            <p:cNvSpPr/>
            <p:nvPr/>
          </p:nvSpPr>
          <p:spPr>
            <a:xfrm>
              <a:off x="701650" y="1347725"/>
              <a:ext cx="39525" cy="128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9" name="Google Shape;6139;p35"/>
            <p:cNvSpPr/>
            <p:nvPr/>
          </p:nvSpPr>
          <p:spPr>
            <a:xfrm>
              <a:off x="264700" y="1149250"/>
              <a:ext cx="10675" cy="36500"/>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0" name="Google Shape;6140;p35"/>
            <p:cNvSpPr/>
            <p:nvPr/>
          </p:nvSpPr>
          <p:spPr>
            <a:xfrm>
              <a:off x="264700" y="674325"/>
              <a:ext cx="10675" cy="36500"/>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1" name="Google Shape;6141;p35"/>
            <p:cNvSpPr/>
            <p:nvPr/>
          </p:nvSpPr>
          <p:spPr>
            <a:xfrm>
              <a:off x="530675" y="1316350"/>
              <a:ext cx="57975" cy="45775"/>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2" name="Google Shape;6142;p35"/>
            <p:cNvSpPr/>
            <p:nvPr/>
          </p:nvSpPr>
          <p:spPr>
            <a:xfrm>
              <a:off x="800925" y="1270450"/>
              <a:ext cx="108925" cy="5967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3" name="Google Shape;6143;p35"/>
            <p:cNvSpPr/>
            <p:nvPr/>
          </p:nvSpPr>
          <p:spPr>
            <a:xfrm>
              <a:off x="264700" y="879475"/>
              <a:ext cx="9150" cy="35750"/>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4" name="Google Shape;6144;p35"/>
            <p:cNvSpPr/>
            <p:nvPr/>
          </p:nvSpPr>
          <p:spPr>
            <a:xfrm>
              <a:off x="1153025" y="610475"/>
              <a:ext cx="72225" cy="105650"/>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5" name="Google Shape;6145;p35"/>
            <p:cNvSpPr/>
            <p:nvPr/>
          </p:nvSpPr>
          <p:spPr>
            <a:xfrm>
              <a:off x="565175" y="1182375"/>
              <a:ext cx="94675" cy="50650"/>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6" name="Google Shape;6146;p35"/>
            <p:cNvSpPr/>
            <p:nvPr/>
          </p:nvSpPr>
          <p:spPr>
            <a:xfrm>
              <a:off x="753325" y="482825"/>
              <a:ext cx="47125" cy="37825"/>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7" name="Google Shape;6147;p35"/>
            <p:cNvSpPr/>
            <p:nvPr/>
          </p:nvSpPr>
          <p:spPr>
            <a:xfrm>
              <a:off x="1091475" y="482825"/>
              <a:ext cx="41050" cy="12000"/>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8" name="Google Shape;6148;p35"/>
            <p:cNvSpPr/>
            <p:nvPr/>
          </p:nvSpPr>
          <p:spPr>
            <a:xfrm>
              <a:off x="1042075" y="1181925"/>
              <a:ext cx="52450" cy="4105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9" name="Google Shape;6149;p35"/>
            <p:cNvSpPr/>
            <p:nvPr/>
          </p:nvSpPr>
          <p:spPr>
            <a:xfrm>
              <a:off x="4508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0" name="Google Shape;6150;p35"/>
            <p:cNvSpPr/>
            <p:nvPr/>
          </p:nvSpPr>
          <p:spPr>
            <a:xfrm>
              <a:off x="757875" y="715350"/>
              <a:ext cx="82100" cy="63850"/>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1" name="Google Shape;6151;p35"/>
            <p:cNvSpPr/>
            <p:nvPr/>
          </p:nvSpPr>
          <p:spPr>
            <a:xfrm>
              <a:off x="753325" y="911775"/>
              <a:ext cx="47125" cy="8380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2" name="Google Shape;6152;p35"/>
            <p:cNvSpPr/>
            <p:nvPr/>
          </p:nvSpPr>
          <p:spPr>
            <a:xfrm>
              <a:off x="906025" y="1168125"/>
              <a:ext cx="105675" cy="118000"/>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3" name="Google Shape;6153;p35"/>
            <p:cNvSpPr/>
            <p:nvPr/>
          </p:nvSpPr>
          <p:spPr>
            <a:xfrm>
              <a:off x="757875" y="1190275"/>
              <a:ext cx="82100" cy="63850"/>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4" name="Google Shape;6154;p35"/>
            <p:cNvSpPr/>
            <p:nvPr/>
          </p:nvSpPr>
          <p:spPr>
            <a:xfrm>
              <a:off x="802725" y="1066950"/>
              <a:ext cx="115525" cy="61800"/>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5" name="Google Shape;6155;p35"/>
            <p:cNvSpPr/>
            <p:nvPr/>
          </p:nvSpPr>
          <p:spPr>
            <a:xfrm>
              <a:off x="1151500" y="872050"/>
              <a:ext cx="77900" cy="77225"/>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6" name="Google Shape;6156;p35"/>
            <p:cNvSpPr/>
            <p:nvPr/>
          </p:nvSpPr>
          <p:spPr>
            <a:xfrm>
              <a:off x="327775" y="592025"/>
              <a:ext cx="115525" cy="61800"/>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7" name="Google Shape;6157;p35"/>
            <p:cNvSpPr/>
            <p:nvPr/>
          </p:nvSpPr>
          <p:spPr>
            <a:xfrm>
              <a:off x="326225"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8" name="Google Shape;6158;p35"/>
            <p:cNvSpPr/>
            <p:nvPr/>
          </p:nvSpPr>
          <p:spPr>
            <a:xfrm>
              <a:off x="75480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9" name="Google Shape;6159;p35"/>
            <p:cNvSpPr/>
            <p:nvPr/>
          </p:nvSpPr>
          <p:spPr>
            <a:xfrm>
              <a:off x="125405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0" name="Google Shape;6160;p35"/>
            <p:cNvSpPr/>
            <p:nvPr/>
          </p:nvSpPr>
          <p:spPr>
            <a:xfrm>
              <a:off x="431100" y="693200"/>
              <a:ext cx="105675" cy="1176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1" name="Google Shape;6161;p35"/>
            <p:cNvSpPr/>
            <p:nvPr/>
          </p:nvSpPr>
          <p:spPr>
            <a:xfrm>
              <a:off x="374875" y="913750"/>
              <a:ext cx="97825" cy="60250"/>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2" name="Google Shape;6162;p35"/>
            <p:cNvSpPr/>
            <p:nvPr/>
          </p:nvSpPr>
          <p:spPr>
            <a:xfrm>
              <a:off x="588450" y="905125"/>
              <a:ext cx="76200" cy="6445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3" name="Google Shape;6163;p35"/>
            <p:cNvSpPr/>
            <p:nvPr/>
          </p:nvSpPr>
          <p:spPr>
            <a:xfrm>
              <a:off x="1077800" y="905100"/>
              <a:ext cx="68150" cy="64475"/>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4" name="Google Shape;6164;p35"/>
            <p:cNvSpPr/>
            <p:nvPr/>
          </p:nvSpPr>
          <p:spPr>
            <a:xfrm>
              <a:off x="676575" y="872050"/>
              <a:ext cx="77900" cy="77225"/>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5" name="Google Shape;6165;p35"/>
            <p:cNvSpPr/>
            <p:nvPr/>
          </p:nvSpPr>
          <p:spPr>
            <a:xfrm>
              <a:off x="611975" y="810125"/>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6" name="Google Shape;6166;p35"/>
            <p:cNvSpPr/>
            <p:nvPr/>
          </p:nvSpPr>
          <p:spPr>
            <a:xfrm>
              <a:off x="5651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7" name="Google Shape;6167;p35"/>
            <p:cNvSpPr/>
            <p:nvPr/>
          </p:nvSpPr>
          <p:spPr>
            <a:xfrm>
              <a:off x="3954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168" name="Google Shape;6168;p35"/>
          <p:cNvGrpSpPr/>
          <p:nvPr/>
        </p:nvGrpSpPr>
        <p:grpSpPr>
          <a:xfrm flipH="1">
            <a:off x="2669314" y="4374148"/>
            <a:ext cx="506107" cy="491466"/>
            <a:chOff x="457541" y="534409"/>
            <a:chExt cx="531513" cy="516137"/>
          </a:xfrm>
        </p:grpSpPr>
        <p:sp>
          <p:nvSpPr>
            <p:cNvPr id="6169" name="Google Shape;6169;p35"/>
            <p:cNvSpPr/>
            <p:nvPr/>
          </p:nvSpPr>
          <p:spPr>
            <a:xfrm>
              <a:off x="457541" y="621122"/>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0" name="Google Shape;6170;p35"/>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FCE657"/>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171" name="Google Shape;6171;p35"/>
          <p:cNvGrpSpPr/>
          <p:nvPr/>
        </p:nvGrpSpPr>
        <p:grpSpPr>
          <a:xfrm rot="-4496121" flipH="1">
            <a:off x="7988517" y="606494"/>
            <a:ext cx="641444" cy="631768"/>
            <a:chOff x="7259175" y="3082900"/>
            <a:chExt cx="641466" cy="631789"/>
          </a:xfrm>
        </p:grpSpPr>
        <p:sp>
          <p:nvSpPr>
            <p:cNvPr id="6172" name="Google Shape;6172;p35"/>
            <p:cNvSpPr/>
            <p:nvPr/>
          </p:nvSpPr>
          <p:spPr>
            <a:xfrm>
              <a:off x="7317150" y="3140875"/>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3" name="Google Shape;6173;p35"/>
            <p:cNvSpPr/>
            <p:nvPr/>
          </p:nvSpPr>
          <p:spPr>
            <a:xfrm>
              <a:off x="7259175" y="3082900"/>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4" name="Google Shape;6174;p35"/>
            <p:cNvSpPr/>
            <p:nvPr/>
          </p:nvSpPr>
          <p:spPr>
            <a:xfrm>
              <a:off x="7495146" y="3318255"/>
              <a:ext cx="113413" cy="110588"/>
            </a:xfrm>
            <a:custGeom>
              <a:avLst/>
              <a:gdLst/>
              <a:ahLst/>
              <a:cxnLst/>
              <a:rect l="l" t="t" r="r" b="b"/>
              <a:pathLst>
                <a:path w="2776" h="2707" extrusionOk="0">
                  <a:moveTo>
                    <a:pt x="1684" y="183"/>
                  </a:moveTo>
                  <a:cubicBezTo>
                    <a:pt x="2639" y="478"/>
                    <a:pt x="2775" y="1775"/>
                    <a:pt x="1888" y="2252"/>
                  </a:cubicBezTo>
                  <a:cubicBezTo>
                    <a:pt x="1001" y="2707"/>
                    <a:pt x="1" y="1888"/>
                    <a:pt x="296" y="933"/>
                  </a:cubicBezTo>
                  <a:cubicBezTo>
                    <a:pt x="478" y="342"/>
                    <a:pt x="1092" y="1"/>
                    <a:pt x="1684"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5" name="Google Shape;6175;p35"/>
            <p:cNvSpPr/>
            <p:nvPr/>
          </p:nvSpPr>
          <p:spPr>
            <a:xfrm>
              <a:off x="7615011" y="3255096"/>
              <a:ext cx="113373" cy="110588"/>
            </a:xfrm>
            <a:custGeom>
              <a:avLst/>
              <a:gdLst/>
              <a:ahLst/>
              <a:cxnLst/>
              <a:rect l="l" t="t" r="r" b="b"/>
              <a:pathLst>
                <a:path w="2775" h="2707" extrusionOk="0">
                  <a:moveTo>
                    <a:pt x="1683" y="183"/>
                  </a:moveTo>
                  <a:cubicBezTo>
                    <a:pt x="2638" y="478"/>
                    <a:pt x="2774" y="1774"/>
                    <a:pt x="1888" y="2229"/>
                  </a:cubicBezTo>
                  <a:cubicBezTo>
                    <a:pt x="1001" y="2707"/>
                    <a:pt x="0" y="1865"/>
                    <a:pt x="296" y="910"/>
                  </a:cubicBezTo>
                  <a:cubicBezTo>
                    <a:pt x="478" y="319"/>
                    <a:pt x="1092" y="1"/>
                    <a:pt x="1683"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6" name="Google Shape;6176;p35"/>
            <p:cNvSpPr/>
            <p:nvPr/>
          </p:nvSpPr>
          <p:spPr>
            <a:xfrm>
              <a:off x="7558347" y="3439058"/>
              <a:ext cx="113373" cy="110588"/>
            </a:xfrm>
            <a:custGeom>
              <a:avLst/>
              <a:gdLst/>
              <a:ahLst/>
              <a:cxnLst/>
              <a:rect l="l" t="t" r="r" b="b"/>
              <a:pathLst>
                <a:path w="2775" h="2707" extrusionOk="0">
                  <a:moveTo>
                    <a:pt x="1706" y="182"/>
                  </a:moveTo>
                  <a:cubicBezTo>
                    <a:pt x="2661" y="455"/>
                    <a:pt x="2774" y="1774"/>
                    <a:pt x="1887" y="2229"/>
                  </a:cubicBezTo>
                  <a:cubicBezTo>
                    <a:pt x="1023" y="2706"/>
                    <a:pt x="0" y="1865"/>
                    <a:pt x="296" y="910"/>
                  </a:cubicBezTo>
                  <a:cubicBezTo>
                    <a:pt x="478" y="318"/>
                    <a:pt x="1114" y="0"/>
                    <a:pt x="1706" y="1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7" name="Google Shape;6177;p35"/>
            <p:cNvSpPr/>
            <p:nvPr/>
          </p:nvSpPr>
          <p:spPr>
            <a:xfrm>
              <a:off x="7427329" y="3194715"/>
              <a:ext cx="110594" cy="112467"/>
            </a:xfrm>
            <a:custGeom>
              <a:avLst/>
              <a:gdLst/>
              <a:ahLst/>
              <a:cxnLst/>
              <a:rect l="l" t="t" r="r" b="b"/>
              <a:pathLst>
                <a:path w="2707" h="2753" extrusionOk="0">
                  <a:moveTo>
                    <a:pt x="2525" y="1683"/>
                  </a:moveTo>
                  <a:cubicBezTo>
                    <a:pt x="2229" y="2638"/>
                    <a:pt x="933" y="2752"/>
                    <a:pt x="478" y="1888"/>
                  </a:cubicBezTo>
                  <a:cubicBezTo>
                    <a:pt x="1" y="1001"/>
                    <a:pt x="842" y="1"/>
                    <a:pt x="1797" y="296"/>
                  </a:cubicBezTo>
                  <a:cubicBezTo>
                    <a:pt x="2388" y="455"/>
                    <a:pt x="2707" y="1092"/>
                    <a:pt x="2525"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8" name="Google Shape;6178;p35"/>
            <p:cNvSpPr/>
            <p:nvPr/>
          </p:nvSpPr>
          <p:spPr>
            <a:xfrm>
              <a:off x="7370665" y="3377737"/>
              <a:ext cx="111534" cy="113366"/>
            </a:xfrm>
            <a:custGeom>
              <a:avLst/>
              <a:gdLst/>
              <a:ahLst/>
              <a:cxnLst/>
              <a:rect l="l" t="t" r="r" b="b"/>
              <a:pathLst>
                <a:path w="2730" h="2775" extrusionOk="0">
                  <a:moveTo>
                    <a:pt x="2547" y="1683"/>
                  </a:moveTo>
                  <a:cubicBezTo>
                    <a:pt x="2252" y="2638"/>
                    <a:pt x="956" y="2775"/>
                    <a:pt x="478" y="1888"/>
                  </a:cubicBezTo>
                  <a:cubicBezTo>
                    <a:pt x="1" y="1001"/>
                    <a:pt x="842" y="0"/>
                    <a:pt x="1797" y="296"/>
                  </a:cubicBezTo>
                  <a:cubicBezTo>
                    <a:pt x="2388" y="478"/>
                    <a:pt x="2729" y="1092"/>
                    <a:pt x="2547"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179" name="Google Shape;6179;p35"/>
          <p:cNvGrpSpPr/>
          <p:nvPr/>
        </p:nvGrpSpPr>
        <p:grpSpPr>
          <a:xfrm rot="10800000" flipH="1">
            <a:off x="7997675" y="2187245"/>
            <a:ext cx="1340609" cy="3233620"/>
            <a:chOff x="5692625" y="470675"/>
            <a:chExt cx="1669500" cy="4027425"/>
          </a:xfrm>
        </p:grpSpPr>
        <p:sp>
          <p:nvSpPr>
            <p:cNvPr id="6180" name="Google Shape;6180;p35"/>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1" name="Google Shape;6181;p35"/>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2" name="Google Shape;6182;p35"/>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3" name="Google Shape;6183;p35"/>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4" name="Google Shape;6184;p35"/>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5" name="Google Shape;6185;p35"/>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6" name="Google Shape;6186;p35"/>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7" name="Google Shape;6187;p35"/>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8" name="Google Shape;6188;p35"/>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9" name="Google Shape;6189;p35"/>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0" name="Google Shape;6190;p35"/>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1" name="Google Shape;6191;p35"/>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2" name="Google Shape;6192;p35"/>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3" name="Google Shape;6193;p35"/>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4" name="Google Shape;6194;p35"/>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5" name="Google Shape;6195;p35"/>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6" name="Google Shape;6196;p35"/>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7" name="Google Shape;6197;p35"/>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8" name="Google Shape;6198;p35"/>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9" name="Google Shape;6199;p35"/>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0" name="Google Shape;6200;p35"/>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1" name="Google Shape;6201;p35"/>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2" name="Google Shape;6202;p35"/>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3" name="Google Shape;6203;p35"/>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4" name="Google Shape;6204;p35"/>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5" name="Google Shape;6205;p35"/>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6" name="Google Shape;6206;p35"/>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7" name="Google Shape;6207;p35"/>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8" name="Google Shape;6208;p35"/>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9" name="Google Shape;6209;p35"/>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0" name="Google Shape;6210;p35"/>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1" name="Google Shape;6211;p35"/>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2" name="Google Shape;6212;p35"/>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3" name="Google Shape;6213;p35"/>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4" name="Google Shape;6214;p35"/>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5" name="Google Shape;6215;p35"/>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6" name="Google Shape;6216;p35"/>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7" name="Google Shape;6217;p35"/>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8" name="Google Shape;6218;p35"/>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9" name="Google Shape;6219;p35"/>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0" name="Google Shape;6220;p35"/>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1" name="Google Shape;6221;p35"/>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2" name="Google Shape;6222;p35"/>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3" name="Google Shape;6223;p35"/>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4" name="Google Shape;6224;p35"/>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5" name="Google Shape;6225;p35"/>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6" name="Google Shape;6226;p35"/>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7" name="Google Shape;6227;p35"/>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8" name="Google Shape;6228;p35"/>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9" name="Google Shape;6229;p35"/>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0" name="Google Shape;6230;p35"/>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1" name="Google Shape;6231;p35"/>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2" name="Google Shape;6232;p35"/>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3" name="Google Shape;6233;p35"/>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4" name="Google Shape;6234;p35"/>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5" name="Google Shape;6235;p35"/>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6" name="Google Shape;6236;p35"/>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7" name="Google Shape;6237;p35"/>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8" name="Google Shape;6238;p35"/>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9" name="Google Shape;6239;p35"/>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0" name="Google Shape;6240;p35"/>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1" name="Google Shape;6241;p35"/>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2" name="Google Shape;6242;p35"/>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3" name="Google Shape;6243;p35"/>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4" name="Google Shape;6244;p35"/>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5" name="Google Shape;6245;p35"/>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6" name="Google Shape;6246;p35"/>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7" name="Google Shape;6247;p35"/>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8" name="Google Shape;6248;p35"/>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9" name="Google Shape;6249;p35"/>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0" name="Google Shape;6250;p35"/>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1" name="Google Shape;6251;p35"/>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2" name="Google Shape;6252;p35"/>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3" name="Google Shape;6253;p35"/>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4" name="Google Shape;6254;p35"/>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5" name="Google Shape;6255;p35"/>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6" name="Google Shape;6256;p35"/>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7" name="Google Shape;6257;p35"/>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8" name="Google Shape;6258;p35"/>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9" name="Google Shape;6259;p35"/>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0" name="Google Shape;6260;p35"/>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1" name="Google Shape;6261;p35"/>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2" name="Google Shape;6262;p35"/>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3" name="Google Shape;6263;p35"/>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4" name="Google Shape;6264;p35"/>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5" name="Google Shape;6265;p35"/>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6" name="Google Shape;6266;p35"/>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7" name="Google Shape;6267;p35"/>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8" name="Google Shape;6268;p35"/>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9" name="Google Shape;6269;p35"/>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0" name="Google Shape;6270;p35"/>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1" name="Google Shape;6271;p35"/>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2" name="Google Shape;6272;p35"/>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3" name="Google Shape;6273;p35"/>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4" name="Google Shape;6274;p35"/>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5" name="Google Shape;6275;p35"/>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6" name="Google Shape;6276;p35"/>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7" name="Google Shape;6277;p35"/>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8" name="Google Shape;6278;p35"/>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9" name="Google Shape;6279;p35"/>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0" name="Google Shape;6280;p35"/>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1" name="Google Shape;6281;p35"/>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2" name="Google Shape;6282;p35"/>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3" name="Google Shape;6283;p35"/>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4" name="Google Shape;6284;p35"/>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5" name="Google Shape;6285;p35"/>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6" name="Google Shape;6286;p35"/>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7" name="Google Shape;6287;p35"/>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8" name="Google Shape;6288;p35"/>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9" name="Google Shape;6289;p35"/>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0" name="Google Shape;6290;p35"/>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1" name="Google Shape;6291;p35"/>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2" name="Google Shape;6292;p35"/>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3" name="Google Shape;6293;p35"/>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4" name="Google Shape;6294;p35"/>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5" name="Google Shape;6295;p35"/>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6" name="Google Shape;6296;p35"/>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7" name="Google Shape;6297;p35"/>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8" name="Google Shape;6298;p35"/>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9" name="Google Shape;6299;p35"/>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0" name="Google Shape;6300;p35"/>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1" name="Google Shape;6301;p35"/>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2" name="Google Shape;6302;p35"/>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3" name="Google Shape;6303;p35"/>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4" name="Google Shape;6304;p35"/>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5" name="Google Shape;6305;p35"/>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6" name="Google Shape;6306;p35"/>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7" name="Google Shape;6307;p35"/>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8" name="Google Shape;6308;p35"/>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9" name="Google Shape;6309;p35"/>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0" name="Google Shape;6310;p35"/>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1" name="Google Shape;6311;p35"/>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2" name="Google Shape;6312;p35"/>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3" name="Google Shape;6313;p35"/>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4" name="Google Shape;6314;p35"/>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5" name="Google Shape;6315;p35"/>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6" name="Google Shape;6316;p35"/>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7" name="Google Shape;6317;p35"/>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8" name="Google Shape;6318;p35"/>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9" name="Google Shape;6319;p35"/>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0" name="Google Shape;6320;p35"/>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1" name="Google Shape;6321;p35"/>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2" name="Google Shape;6322;p35"/>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3" name="Google Shape;6323;p35"/>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4" name="Google Shape;6324;p35"/>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5" name="Google Shape;6325;p35"/>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6" name="Google Shape;6326;p35"/>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7" name="Google Shape;6327;p35"/>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8" name="Google Shape;6328;p35"/>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9" name="Google Shape;6329;p35"/>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0" name="Google Shape;6330;p35"/>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1" name="Google Shape;6331;p35"/>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2" name="Google Shape;6332;p35"/>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3" name="Google Shape;6333;p35"/>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4" name="Google Shape;6334;p35"/>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5" name="Google Shape;6335;p35"/>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6" name="Google Shape;6336;p35"/>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7" name="Google Shape;6337;p35"/>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8" name="Google Shape;6338;p35"/>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9" name="Google Shape;6339;p35"/>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0" name="Google Shape;6340;p35"/>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1" name="Google Shape;6341;p35"/>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2" name="Google Shape;6342;p35"/>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3" name="Google Shape;6343;p35"/>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344" name="Google Shape;6344;p35"/>
          <p:cNvGrpSpPr/>
          <p:nvPr/>
        </p:nvGrpSpPr>
        <p:grpSpPr>
          <a:xfrm rot="4085596">
            <a:off x="7635536" y="3840990"/>
            <a:ext cx="1728720" cy="1727085"/>
            <a:chOff x="7858360" y="-642993"/>
            <a:chExt cx="1728706" cy="1727071"/>
          </a:xfrm>
        </p:grpSpPr>
        <p:grpSp>
          <p:nvGrpSpPr>
            <p:cNvPr id="6345" name="Google Shape;6345;p35"/>
            <p:cNvGrpSpPr/>
            <p:nvPr/>
          </p:nvGrpSpPr>
          <p:grpSpPr>
            <a:xfrm rot="-5201182">
              <a:off x="7954886" y="-547339"/>
              <a:ext cx="1600084" cy="1574421"/>
              <a:chOff x="6181969" y="2741424"/>
              <a:chExt cx="1600129" cy="1574466"/>
            </a:xfrm>
          </p:grpSpPr>
          <p:sp>
            <p:nvSpPr>
              <p:cNvPr id="6346" name="Google Shape;6346;p35"/>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7" name="Google Shape;6347;p35"/>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8" name="Google Shape;6348;p35"/>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9" name="Google Shape;6349;p35"/>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350" name="Google Shape;6350;p35"/>
            <p:cNvGrpSpPr/>
            <p:nvPr/>
          </p:nvGrpSpPr>
          <p:grpSpPr>
            <a:xfrm rot="-5201182">
              <a:off x="7890457" y="-585997"/>
              <a:ext cx="1600084" cy="1574421"/>
              <a:chOff x="6181969" y="2741424"/>
              <a:chExt cx="1600129" cy="1574466"/>
            </a:xfrm>
          </p:grpSpPr>
          <p:sp>
            <p:nvSpPr>
              <p:cNvPr id="6351" name="Google Shape;6351;p35"/>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2" name="Google Shape;6352;p35"/>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3" name="Google Shape;6353;p35"/>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4" name="Google Shape;6354;p35"/>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6355" name="Google Shape;6355;p35"/>
          <p:cNvGrpSpPr/>
          <p:nvPr/>
        </p:nvGrpSpPr>
        <p:grpSpPr>
          <a:xfrm>
            <a:off x="2151538" y="506436"/>
            <a:ext cx="796000" cy="226325"/>
            <a:chOff x="1324200" y="2731375"/>
            <a:chExt cx="796000" cy="226325"/>
          </a:xfrm>
        </p:grpSpPr>
        <p:sp>
          <p:nvSpPr>
            <p:cNvPr id="6356" name="Google Shape;6356;p35"/>
            <p:cNvSpPr/>
            <p:nvPr/>
          </p:nvSpPr>
          <p:spPr>
            <a:xfrm>
              <a:off x="1343950" y="2766325"/>
              <a:ext cx="776250"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rgbClr val="37C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7" name="Google Shape;6357;p35"/>
            <p:cNvSpPr/>
            <p:nvPr/>
          </p:nvSpPr>
          <p:spPr>
            <a:xfrm>
              <a:off x="1324200" y="2731375"/>
              <a:ext cx="776250"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358" name="Google Shape;6358;p35"/>
          <p:cNvGrpSpPr/>
          <p:nvPr/>
        </p:nvGrpSpPr>
        <p:grpSpPr>
          <a:xfrm>
            <a:off x="5778175" y="4046973"/>
            <a:ext cx="796000" cy="226325"/>
            <a:chOff x="1324200" y="2731375"/>
            <a:chExt cx="796000" cy="226325"/>
          </a:xfrm>
        </p:grpSpPr>
        <p:sp>
          <p:nvSpPr>
            <p:cNvPr id="6359" name="Google Shape;6359;p35"/>
            <p:cNvSpPr/>
            <p:nvPr/>
          </p:nvSpPr>
          <p:spPr>
            <a:xfrm>
              <a:off x="1343950" y="2766325"/>
              <a:ext cx="776250"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0" name="Google Shape;6360;p35"/>
            <p:cNvSpPr/>
            <p:nvPr/>
          </p:nvSpPr>
          <p:spPr>
            <a:xfrm>
              <a:off x="1324200" y="2731375"/>
              <a:ext cx="776250"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361" name="Google Shape;6361;p35"/>
          <p:cNvGrpSpPr/>
          <p:nvPr/>
        </p:nvGrpSpPr>
        <p:grpSpPr>
          <a:xfrm rot="4085596">
            <a:off x="8589286" y="3603765"/>
            <a:ext cx="1728720" cy="1727085"/>
            <a:chOff x="7858360" y="-642993"/>
            <a:chExt cx="1728706" cy="1727071"/>
          </a:xfrm>
        </p:grpSpPr>
        <p:grpSp>
          <p:nvGrpSpPr>
            <p:cNvPr id="6362" name="Google Shape;6362;p35"/>
            <p:cNvGrpSpPr/>
            <p:nvPr/>
          </p:nvGrpSpPr>
          <p:grpSpPr>
            <a:xfrm rot="-5201182">
              <a:off x="7954886" y="-547339"/>
              <a:ext cx="1600084" cy="1574421"/>
              <a:chOff x="6181969" y="2741424"/>
              <a:chExt cx="1600129" cy="1574466"/>
            </a:xfrm>
          </p:grpSpPr>
          <p:sp>
            <p:nvSpPr>
              <p:cNvPr id="6363" name="Google Shape;6363;p35"/>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4" name="Google Shape;6364;p35"/>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5" name="Google Shape;6365;p35"/>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6" name="Google Shape;6366;p35"/>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367" name="Google Shape;6367;p35"/>
            <p:cNvGrpSpPr/>
            <p:nvPr/>
          </p:nvGrpSpPr>
          <p:grpSpPr>
            <a:xfrm rot="-5201182">
              <a:off x="7890457" y="-585997"/>
              <a:ext cx="1600084" cy="1574421"/>
              <a:chOff x="6181969" y="2741424"/>
              <a:chExt cx="1600129" cy="1574466"/>
            </a:xfrm>
          </p:grpSpPr>
          <p:sp>
            <p:nvSpPr>
              <p:cNvPr id="6368" name="Google Shape;6368;p35"/>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9" name="Google Shape;6369;p35"/>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0" name="Google Shape;6370;p35"/>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1" name="Google Shape;6371;p35"/>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6372" name="Google Shape;6372;p35"/>
          <p:cNvGrpSpPr/>
          <p:nvPr/>
        </p:nvGrpSpPr>
        <p:grpSpPr>
          <a:xfrm rot="-1312058">
            <a:off x="4357182" y="-1231516"/>
            <a:ext cx="1391737" cy="2432185"/>
            <a:chOff x="7005700" y="-1036300"/>
            <a:chExt cx="1353450" cy="2365275"/>
          </a:xfrm>
        </p:grpSpPr>
        <p:sp>
          <p:nvSpPr>
            <p:cNvPr id="6373" name="Google Shape;6373;p35"/>
            <p:cNvSpPr/>
            <p:nvPr/>
          </p:nvSpPr>
          <p:spPr>
            <a:xfrm flipH="1">
              <a:off x="7005700" y="-1036300"/>
              <a:ext cx="1351875" cy="2175325"/>
            </a:xfrm>
            <a:custGeom>
              <a:avLst/>
              <a:gdLst/>
              <a:ahLst/>
              <a:cxnLst/>
              <a:rect l="l" t="t" r="r" b="b"/>
              <a:pathLst>
                <a:path w="54075" h="87013" extrusionOk="0">
                  <a:moveTo>
                    <a:pt x="34743" y="2026"/>
                  </a:moveTo>
                  <a:lnTo>
                    <a:pt x="52312" y="18744"/>
                  </a:lnTo>
                  <a:lnTo>
                    <a:pt x="49850" y="23698"/>
                  </a:lnTo>
                  <a:lnTo>
                    <a:pt x="32281" y="6981"/>
                  </a:lnTo>
                  <a:lnTo>
                    <a:pt x="34743" y="2026"/>
                  </a:lnTo>
                  <a:close/>
                  <a:moveTo>
                    <a:pt x="31551" y="8409"/>
                  </a:moveTo>
                  <a:lnTo>
                    <a:pt x="49120" y="25127"/>
                  </a:lnTo>
                  <a:lnTo>
                    <a:pt x="45929" y="31540"/>
                  </a:lnTo>
                  <a:lnTo>
                    <a:pt x="28360" y="14823"/>
                  </a:lnTo>
                  <a:lnTo>
                    <a:pt x="31551" y="8409"/>
                  </a:lnTo>
                  <a:close/>
                  <a:moveTo>
                    <a:pt x="27661" y="16251"/>
                  </a:moveTo>
                  <a:lnTo>
                    <a:pt x="45229" y="32969"/>
                  </a:lnTo>
                  <a:lnTo>
                    <a:pt x="42038" y="39382"/>
                  </a:lnTo>
                  <a:lnTo>
                    <a:pt x="24469" y="22665"/>
                  </a:lnTo>
                  <a:lnTo>
                    <a:pt x="27661" y="16251"/>
                  </a:lnTo>
                  <a:close/>
                  <a:moveTo>
                    <a:pt x="23740" y="24093"/>
                  </a:moveTo>
                  <a:lnTo>
                    <a:pt x="41308" y="40811"/>
                  </a:lnTo>
                  <a:lnTo>
                    <a:pt x="38117" y="47224"/>
                  </a:lnTo>
                  <a:lnTo>
                    <a:pt x="20548" y="30507"/>
                  </a:lnTo>
                  <a:lnTo>
                    <a:pt x="23740" y="24093"/>
                  </a:lnTo>
                  <a:close/>
                  <a:moveTo>
                    <a:pt x="19849" y="31935"/>
                  </a:moveTo>
                  <a:lnTo>
                    <a:pt x="37418" y="48653"/>
                  </a:lnTo>
                  <a:lnTo>
                    <a:pt x="34226" y="55066"/>
                  </a:lnTo>
                  <a:lnTo>
                    <a:pt x="16657" y="38349"/>
                  </a:lnTo>
                  <a:lnTo>
                    <a:pt x="19849" y="31935"/>
                  </a:lnTo>
                  <a:close/>
                  <a:moveTo>
                    <a:pt x="15928" y="39777"/>
                  </a:moveTo>
                  <a:lnTo>
                    <a:pt x="33527" y="56495"/>
                  </a:lnTo>
                  <a:lnTo>
                    <a:pt x="30305" y="62908"/>
                  </a:lnTo>
                  <a:lnTo>
                    <a:pt x="12736" y="46191"/>
                  </a:lnTo>
                  <a:lnTo>
                    <a:pt x="15928" y="39777"/>
                  </a:lnTo>
                  <a:close/>
                  <a:moveTo>
                    <a:pt x="12037" y="47619"/>
                  </a:moveTo>
                  <a:lnTo>
                    <a:pt x="29606" y="64337"/>
                  </a:lnTo>
                  <a:lnTo>
                    <a:pt x="26415" y="70750"/>
                  </a:lnTo>
                  <a:lnTo>
                    <a:pt x="8846" y="54033"/>
                  </a:lnTo>
                  <a:lnTo>
                    <a:pt x="12037" y="47619"/>
                  </a:lnTo>
                  <a:close/>
                  <a:moveTo>
                    <a:pt x="8116" y="55461"/>
                  </a:moveTo>
                  <a:lnTo>
                    <a:pt x="25715" y="72179"/>
                  </a:lnTo>
                  <a:lnTo>
                    <a:pt x="22524" y="78593"/>
                  </a:lnTo>
                  <a:lnTo>
                    <a:pt x="4955" y="61875"/>
                  </a:lnTo>
                  <a:lnTo>
                    <a:pt x="8116" y="55461"/>
                  </a:lnTo>
                  <a:close/>
                  <a:moveTo>
                    <a:pt x="4226" y="63304"/>
                  </a:moveTo>
                  <a:lnTo>
                    <a:pt x="21794" y="80021"/>
                  </a:lnTo>
                  <a:lnTo>
                    <a:pt x="19332" y="85006"/>
                  </a:lnTo>
                  <a:lnTo>
                    <a:pt x="1764" y="68288"/>
                  </a:lnTo>
                  <a:lnTo>
                    <a:pt x="4226" y="63304"/>
                  </a:lnTo>
                  <a:close/>
                  <a:moveTo>
                    <a:pt x="34533" y="1"/>
                  </a:moveTo>
                  <a:cubicBezTo>
                    <a:pt x="34482" y="1"/>
                    <a:pt x="34430" y="7"/>
                    <a:pt x="34378" y="20"/>
                  </a:cubicBezTo>
                  <a:cubicBezTo>
                    <a:pt x="34165" y="50"/>
                    <a:pt x="33953" y="202"/>
                    <a:pt x="33831" y="415"/>
                  </a:cubicBezTo>
                  <a:lnTo>
                    <a:pt x="153" y="68106"/>
                  </a:lnTo>
                  <a:cubicBezTo>
                    <a:pt x="1" y="68380"/>
                    <a:pt x="61" y="68744"/>
                    <a:pt x="305" y="68988"/>
                  </a:cubicBezTo>
                  <a:lnTo>
                    <a:pt x="19028" y="86799"/>
                  </a:lnTo>
                  <a:cubicBezTo>
                    <a:pt x="19150" y="86921"/>
                    <a:pt x="19363" y="87012"/>
                    <a:pt x="19545" y="87012"/>
                  </a:cubicBezTo>
                  <a:lnTo>
                    <a:pt x="19667" y="87012"/>
                  </a:lnTo>
                  <a:cubicBezTo>
                    <a:pt x="19910" y="86951"/>
                    <a:pt x="20123" y="86799"/>
                    <a:pt x="20214" y="86587"/>
                  </a:cubicBezTo>
                  <a:lnTo>
                    <a:pt x="53923" y="18896"/>
                  </a:lnTo>
                  <a:cubicBezTo>
                    <a:pt x="54075" y="18622"/>
                    <a:pt x="54014" y="18257"/>
                    <a:pt x="53771" y="18014"/>
                  </a:cubicBezTo>
                  <a:lnTo>
                    <a:pt x="35047" y="202"/>
                  </a:lnTo>
                  <a:cubicBezTo>
                    <a:pt x="34903" y="83"/>
                    <a:pt x="34723" y="1"/>
                    <a:pt x="3453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4" name="Google Shape;6374;p35"/>
            <p:cNvSpPr/>
            <p:nvPr/>
          </p:nvSpPr>
          <p:spPr>
            <a:xfrm flipH="1">
              <a:off x="7899325" y="737000"/>
              <a:ext cx="399725" cy="542600"/>
            </a:xfrm>
            <a:custGeom>
              <a:avLst/>
              <a:gdLst/>
              <a:ahLst/>
              <a:cxnLst/>
              <a:rect l="l" t="t" r="r" b="b"/>
              <a:pathLst>
                <a:path w="15989" h="21704" extrusionOk="0">
                  <a:moveTo>
                    <a:pt x="0" y="1"/>
                  </a:moveTo>
                  <a:lnTo>
                    <a:pt x="6292" y="21703"/>
                  </a:lnTo>
                  <a:lnTo>
                    <a:pt x="15988" y="15229"/>
                  </a:lnTo>
                  <a:lnTo>
                    <a:pt x="0" y="1"/>
                  </a:lnTo>
                  <a:close/>
                </a:path>
              </a:pathLst>
            </a:custGeom>
            <a:solidFill>
              <a:srgbClr val="FCE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5" name="Google Shape;6375;p35"/>
            <p:cNvSpPr/>
            <p:nvPr/>
          </p:nvSpPr>
          <p:spPr>
            <a:xfrm flipH="1">
              <a:off x="7849950" y="655600"/>
              <a:ext cx="509200" cy="673375"/>
            </a:xfrm>
            <a:custGeom>
              <a:avLst/>
              <a:gdLst/>
              <a:ahLst/>
              <a:cxnLst/>
              <a:rect l="l" t="t" r="r" b="b"/>
              <a:pathLst>
                <a:path w="20368" h="26935" extrusionOk="0">
                  <a:moveTo>
                    <a:pt x="2404" y="3257"/>
                  </a:moveTo>
                  <a:lnTo>
                    <a:pt x="18392" y="18485"/>
                  </a:lnTo>
                  <a:lnTo>
                    <a:pt x="8696" y="24959"/>
                  </a:lnTo>
                  <a:lnTo>
                    <a:pt x="2404" y="3257"/>
                  </a:lnTo>
                  <a:close/>
                  <a:moveTo>
                    <a:pt x="896" y="1"/>
                  </a:moveTo>
                  <a:cubicBezTo>
                    <a:pt x="436" y="1"/>
                    <a:pt x="1" y="449"/>
                    <a:pt x="155" y="977"/>
                  </a:cubicBezTo>
                  <a:lnTo>
                    <a:pt x="7511" y="26357"/>
                  </a:lnTo>
                  <a:cubicBezTo>
                    <a:pt x="7571" y="26601"/>
                    <a:pt x="7754" y="26783"/>
                    <a:pt x="7997" y="26874"/>
                  </a:cubicBezTo>
                  <a:cubicBezTo>
                    <a:pt x="8058" y="26905"/>
                    <a:pt x="8149" y="26935"/>
                    <a:pt x="8240" y="26935"/>
                  </a:cubicBezTo>
                  <a:cubicBezTo>
                    <a:pt x="8392" y="26905"/>
                    <a:pt x="8544" y="26874"/>
                    <a:pt x="8666" y="26783"/>
                  </a:cubicBezTo>
                  <a:lnTo>
                    <a:pt x="20003" y="19184"/>
                  </a:lnTo>
                  <a:cubicBezTo>
                    <a:pt x="20216" y="19063"/>
                    <a:pt x="20338" y="18850"/>
                    <a:pt x="20338" y="18637"/>
                  </a:cubicBezTo>
                  <a:cubicBezTo>
                    <a:pt x="20368" y="18394"/>
                    <a:pt x="20277" y="18181"/>
                    <a:pt x="20125" y="18029"/>
                  </a:cubicBezTo>
                  <a:lnTo>
                    <a:pt x="1401" y="217"/>
                  </a:lnTo>
                  <a:cubicBezTo>
                    <a:pt x="1250" y="66"/>
                    <a:pt x="1071" y="1"/>
                    <a:pt x="89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2A124B1-083E-431A-B039-1E4949010EAA}"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42B136-025C-46F4-A143-59901F2601AD}" type="slidenum">
              <a:rPr lang="en-US" smtClean="0"/>
              <a:t>‹#›</a:t>
            </a:fld>
            <a:endParaRPr lang="en-US" dirty="0"/>
          </a:p>
        </p:txBody>
      </p:sp>
    </p:spTree>
    <p:extLst>
      <p:ext uri="{BB962C8B-B14F-4D97-AF65-F5344CB8AC3E}">
        <p14:creationId xmlns:p14="http://schemas.microsoft.com/office/powerpoint/2010/main" val="210499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33"/>
        <p:cNvGrpSpPr/>
        <p:nvPr/>
      </p:nvGrpSpPr>
      <p:grpSpPr>
        <a:xfrm>
          <a:off x="0" y="0"/>
          <a:ext cx="0" cy="0"/>
          <a:chOff x="0" y="0"/>
          <a:chExt cx="0" cy="0"/>
        </a:xfrm>
      </p:grpSpPr>
      <p:grpSp>
        <p:nvGrpSpPr>
          <p:cNvPr id="2634" name="Google Shape;2634;p16"/>
          <p:cNvGrpSpPr/>
          <p:nvPr/>
        </p:nvGrpSpPr>
        <p:grpSpPr>
          <a:xfrm>
            <a:off x="440150" y="1525622"/>
            <a:ext cx="406285" cy="378820"/>
            <a:chOff x="492607" y="534409"/>
            <a:chExt cx="546302" cy="509372"/>
          </a:xfrm>
        </p:grpSpPr>
        <p:sp>
          <p:nvSpPr>
            <p:cNvPr id="2635" name="Google Shape;2635;p16"/>
            <p:cNvSpPr/>
            <p:nvPr/>
          </p:nvSpPr>
          <p:spPr>
            <a:xfrm>
              <a:off x="542462"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6"/>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lt2"/>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7" name="Google Shape;2637;p16"/>
          <p:cNvGrpSpPr/>
          <p:nvPr/>
        </p:nvGrpSpPr>
        <p:grpSpPr>
          <a:xfrm rot="10800000" flipH="1">
            <a:off x="-56199" y="4400299"/>
            <a:ext cx="1945291" cy="782665"/>
            <a:chOff x="264700" y="482825"/>
            <a:chExt cx="2185475" cy="879300"/>
          </a:xfrm>
        </p:grpSpPr>
        <p:sp>
          <p:nvSpPr>
            <p:cNvPr id="2638" name="Google Shape;2638;p16"/>
            <p:cNvSpPr/>
            <p:nvPr/>
          </p:nvSpPr>
          <p:spPr>
            <a:xfrm>
              <a:off x="870350" y="482825"/>
              <a:ext cx="65375" cy="15950"/>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6"/>
            <p:cNvSpPr/>
            <p:nvPr/>
          </p:nvSpPr>
          <p:spPr>
            <a:xfrm>
              <a:off x="925825" y="526175"/>
              <a:ext cx="99550" cy="5470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6"/>
            <p:cNvSpPr/>
            <p:nvPr/>
          </p:nvSpPr>
          <p:spPr>
            <a:xfrm>
              <a:off x="925825" y="1001100"/>
              <a:ext cx="99550" cy="5470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6"/>
            <p:cNvSpPr/>
            <p:nvPr/>
          </p:nvSpPr>
          <p:spPr>
            <a:xfrm>
              <a:off x="992975" y="841425"/>
              <a:ext cx="70600" cy="97475"/>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6"/>
            <p:cNvSpPr/>
            <p:nvPr/>
          </p:nvSpPr>
          <p:spPr>
            <a:xfrm>
              <a:off x="1040125" y="707425"/>
              <a:ext cx="94650" cy="50675"/>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6"/>
            <p:cNvSpPr/>
            <p:nvPr/>
          </p:nvSpPr>
          <p:spPr>
            <a:xfrm>
              <a:off x="1086925" y="810125"/>
              <a:ext cx="72200" cy="5485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6"/>
            <p:cNvSpPr/>
            <p:nvPr/>
          </p:nvSpPr>
          <p:spPr>
            <a:xfrm>
              <a:off x="1228250" y="482825"/>
              <a:ext cx="47150" cy="37825"/>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6"/>
            <p:cNvSpPr/>
            <p:nvPr/>
          </p:nvSpPr>
          <p:spPr>
            <a:xfrm>
              <a:off x="849800" y="913750"/>
              <a:ext cx="97825" cy="60250"/>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6"/>
            <p:cNvSpPr/>
            <p:nvPr/>
          </p:nvSpPr>
          <p:spPr>
            <a:xfrm>
              <a:off x="906025" y="693200"/>
              <a:ext cx="105675" cy="1176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6"/>
            <p:cNvSpPr/>
            <p:nvPr/>
          </p:nvSpPr>
          <p:spPr>
            <a:xfrm>
              <a:off x="802725" y="592025"/>
              <a:ext cx="115525" cy="61800"/>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6"/>
            <p:cNvSpPr/>
            <p:nvPr/>
          </p:nvSpPr>
          <p:spPr>
            <a:xfrm>
              <a:off x="1856200" y="693200"/>
              <a:ext cx="105375" cy="1176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6"/>
            <p:cNvSpPr/>
            <p:nvPr/>
          </p:nvSpPr>
          <p:spPr>
            <a:xfrm>
              <a:off x="18202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6"/>
            <p:cNvSpPr/>
            <p:nvPr/>
          </p:nvSpPr>
          <p:spPr>
            <a:xfrm>
              <a:off x="1993475" y="590725"/>
              <a:ext cx="92725" cy="91075"/>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6"/>
            <p:cNvSpPr/>
            <p:nvPr/>
          </p:nvSpPr>
          <p:spPr>
            <a:xfrm>
              <a:off x="1510925" y="583875"/>
              <a:ext cx="91975" cy="91075"/>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6"/>
            <p:cNvSpPr/>
            <p:nvPr/>
          </p:nvSpPr>
          <p:spPr>
            <a:xfrm>
              <a:off x="1032200" y="586925"/>
              <a:ext cx="92725" cy="91575"/>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6"/>
            <p:cNvSpPr/>
            <p:nvPr/>
          </p:nvSpPr>
          <p:spPr>
            <a:xfrm>
              <a:off x="544350" y="586925"/>
              <a:ext cx="92725" cy="91575"/>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6"/>
            <p:cNvSpPr/>
            <p:nvPr/>
          </p:nvSpPr>
          <p:spPr>
            <a:xfrm>
              <a:off x="1023075" y="1058825"/>
              <a:ext cx="91975" cy="91075"/>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6"/>
            <p:cNvSpPr/>
            <p:nvPr/>
          </p:nvSpPr>
          <p:spPr>
            <a:xfrm>
              <a:off x="567150" y="1058825"/>
              <a:ext cx="91975" cy="91075"/>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6"/>
            <p:cNvSpPr/>
            <p:nvPr/>
          </p:nvSpPr>
          <p:spPr>
            <a:xfrm>
              <a:off x="18756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6"/>
            <p:cNvSpPr/>
            <p:nvPr/>
          </p:nvSpPr>
          <p:spPr>
            <a:xfrm>
              <a:off x="1752575" y="592025"/>
              <a:ext cx="115525" cy="61800"/>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6"/>
            <p:cNvSpPr/>
            <p:nvPr/>
          </p:nvSpPr>
          <p:spPr>
            <a:xfrm>
              <a:off x="1566400" y="482825"/>
              <a:ext cx="41075" cy="12000"/>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6"/>
            <p:cNvSpPr/>
            <p:nvPr/>
          </p:nvSpPr>
          <p:spPr>
            <a:xfrm>
              <a:off x="2227500" y="592025"/>
              <a:ext cx="115550" cy="61800"/>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6"/>
            <p:cNvSpPr/>
            <p:nvPr/>
          </p:nvSpPr>
          <p:spPr>
            <a:xfrm>
              <a:off x="2182675" y="715225"/>
              <a:ext cx="82100" cy="63975"/>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6"/>
            <p:cNvSpPr/>
            <p:nvPr/>
          </p:nvSpPr>
          <p:spPr>
            <a:xfrm>
              <a:off x="1707750" y="715225"/>
              <a:ext cx="82100" cy="63975"/>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6"/>
            <p:cNvSpPr/>
            <p:nvPr/>
          </p:nvSpPr>
          <p:spPr>
            <a:xfrm>
              <a:off x="2178125" y="482825"/>
              <a:ext cx="47125" cy="37825"/>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6"/>
            <p:cNvSpPr/>
            <p:nvPr/>
          </p:nvSpPr>
          <p:spPr>
            <a:xfrm>
              <a:off x="2295150" y="482825"/>
              <a:ext cx="65375" cy="15950"/>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6"/>
            <p:cNvSpPr/>
            <p:nvPr/>
          </p:nvSpPr>
          <p:spPr>
            <a:xfrm>
              <a:off x="2350625" y="526175"/>
              <a:ext cx="99550" cy="5470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6"/>
            <p:cNvSpPr/>
            <p:nvPr/>
          </p:nvSpPr>
          <p:spPr>
            <a:xfrm>
              <a:off x="2102900" y="610475"/>
              <a:ext cx="72200" cy="105650"/>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6"/>
            <p:cNvSpPr/>
            <p:nvPr/>
          </p:nvSpPr>
          <p:spPr>
            <a:xfrm>
              <a:off x="1277650" y="592025"/>
              <a:ext cx="115525" cy="61800"/>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6"/>
            <p:cNvSpPr/>
            <p:nvPr/>
          </p:nvSpPr>
          <p:spPr>
            <a:xfrm>
              <a:off x="1381275" y="693200"/>
              <a:ext cx="105375" cy="1176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6"/>
            <p:cNvSpPr/>
            <p:nvPr/>
          </p:nvSpPr>
          <p:spPr>
            <a:xfrm>
              <a:off x="1400750" y="526175"/>
              <a:ext cx="99575" cy="5470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6"/>
            <p:cNvSpPr/>
            <p:nvPr/>
          </p:nvSpPr>
          <p:spPr>
            <a:xfrm>
              <a:off x="1232800" y="715350"/>
              <a:ext cx="82100" cy="63850"/>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6"/>
            <p:cNvSpPr/>
            <p:nvPr/>
          </p:nvSpPr>
          <p:spPr>
            <a:xfrm>
              <a:off x="1515050" y="707425"/>
              <a:ext cx="95400" cy="50675"/>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6"/>
            <p:cNvSpPr/>
            <p:nvPr/>
          </p:nvSpPr>
          <p:spPr>
            <a:xfrm>
              <a:off x="1627950" y="610475"/>
              <a:ext cx="72225" cy="105650"/>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6"/>
            <p:cNvSpPr/>
            <p:nvPr/>
          </p:nvSpPr>
          <p:spPr>
            <a:xfrm>
              <a:off x="20413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6"/>
            <p:cNvSpPr/>
            <p:nvPr/>
          </p:nvSpPr>
          <p:spPr>
            <a:xfrm>
              <a:off x="1702425" y="482825"/>
              <a:ext cx="47900" cy="37825"/>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6"/>
            <p:cNvSpPr/>
            <p:nvPr/>
          </p:nvSpPr>
          <p:spPr>
            <a:xfrm>
              <a:off x="19899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6"/>
            <p:cNvSpPr/>
            <p:nvPr/>
          </p:nvSpPr>
          <p:spPr>
            <a:xfrm>
              <a:off x="1345275" y="482825"/>
              <a:ext cx="65375" cy="15950"/>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6"/>
            <p:cNvSpPr/>
            <p:nvPr/>
          </p:nvSpPr>
          <p:spPr>
            <a:xfrm>
              <a:off x="611975" y="1285050"/>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6"/>
            <p:cNvSpPr/>
            <p:nvPr/>
          </p:nvSpPr>
          <p:spPr>
            <a:xfrm>
              <a:off x="518025" y="841425"/>
              <a:ext cx="70625" cy="97475"/>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6"/>
            <p:cNvSpPr/>
            <p:nvPr/>
          </p:nvSpPr>
          <p:spPr>
            <a:xfrm>
              <a:off x="678100" y="1085425"/>
              <a:ext cx="72200" cy="105650"/>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6"/>
            <p:cNvSpPr/>
            <p:nvPr/>
          </p:nvSpPr>
          <p:spPr>
            <a:xfrm>
              <a:off x="678100" y="610475"/>
              <a:ext cx="72200" cy="105650"/>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6"/>
            <p:cNvSpPr/>
            <p:nvPr/>
          </p:nvSpPr>
          <p:spPr>
            <a:xfrm>
              <a:off x="450875" y="1001100"/>
              <a:ext cx="99575" cy="5470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6"/>
            <p:cNvSpPr/>
            <p:nvPr/>
          </p:nvSpPr>
          <p:spPr>
            <a:xfrm>
              <a:off x="6165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6"/>
            <p:cNvSpPr/>
            <p:nvPr/>
          </p:nvSpPr>
          <p:spPr>
            <a:xfrm>
              <a:off x="282950" y="1190275"/>
              <a:ext cx="82100" cy="63850"/>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6"/>
            <p:cNvSpPr/>
            <p:nvPr/>
          </p:nvSpPr>
          <p:spPr>
            <a:xfrm>
              <a:off x="278375" y="911775"/>
              <a:ext cx="47150" cy="8380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6"/>
            <p:cNvSpPr/>
            <p:nvPr/>
          </p:nvSpPr>
          <p:spPr>
            <a:xfrm>
              <a:off x="431100" y="1168125"/>
              <a:ext cx="105675" cy="118000"/>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6"/>
            <p:cNvSpPr/>
            <p:nvPr/>
          </p:nvSpPr>
          <p:spPr>
            <a:xfrm>
              <a:off x="277625" y="482825"/>
              <a:ext cx="47900" cy="37825"/>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6"/>
            <p:cNvSpPr/>
            <p:nvPr/>
          </p:nvSpPr>
          <p:spPr>
            <a:xfrm>
              <a:off x="326275" y="1273375"/>
              <a:ext cx="116275" cy="58275"/>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6"/>
            <p:cNvSpPr/>
            <p:nvPr/>
          </p:nvSpPr>
          <p:spPr>
            <a:xfrm>
              <a:off x="282950" y="715350"/>
              <a:ext cx="82100" cy="63850"/>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6"/>
            <p:cNvSpPr/>
            <p:nvPr/>
          </p:nvSpPr>
          <p:spPr>
            <a:xfrm>
              <a:off x="327775" y="1066950"/>
              <a:ext cx="115525" cy="61800"/>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6"/>
            <p:cNvSpPr/>
            <p:nvPr/>
          </p:nvSpPr>
          <p:spPr>
            <a:xfrm>
              <a:off x="1570975" y="810250"/>
              <a:ext cx="40300" cy="7700"/>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6"/>
            <p:cNvSpPr/>
            <p:nvPr/>
          </p:nvSpPr>
          <p:spPr>
            <a:xfrm>
              <a:off x="1155300" y="1085425"/>
              <a:ext cx="31950" cy="36500"/>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6"/>
            <p:cNvSpPr/>
            <p:nvPr/>
          </p:nvSpPr>
          <p:spPr>
            <a:xfrm>
              <a:off x="1228250" y="911775"/>
              <a:ext cx="47150" cy="8400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6"/>
            <p:cNvSpPr/>
            <p:nvPr/>
          </p:nvSpPr>
          <p:spPr>
            <a:xfrm>
              <a:off x="2039050" y="810125"/>
              <a:ext cx="62350" cy="2682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6"/>
            <p:cNvSpPr/>
            <p:nvPr/>
          </p:nvSpPr>
          <p:spPr>
            <a:xfrm>
              <a:off x="1749450" y="801075"/>
              <a:ext cx="113350" cy="36650"/>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6"/>
            <p:cNvSpPr/>
            <p:nvPr/>
          </p:nvSpPr>
          <p:spPr>
            <a:xfrm>
              <a:off x="701650" y="1347725"/>
              <a:ext cx="39525" cy="128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6"/>
            <p:cNvSpPr/>
            <p:nvPr/>
          </p:nvSpPr>
          <p:spPr>
            <a:xfrm>
              <a:off x="264700" y="1149250"/>
              <a:ext cx="10675" cy="36500"/>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6"/>
            <p:cNvSpPr/>
            <p:nvPr/>
          </p:nvSpPr>
          <p:spPr>
            <a:xfrm>
              <a:off x="264700" y="674325"/>
              <a:ext cx="10675" cy="36500"/>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6"/>
            <p:cNvSpPr/>
            <p:nvPr/>
          </p:nvSpPr>
          <p:spPr>
            <a:xfrm>
              <a:off x="530675" y="1316350"/>
              <a:ext cx="57975" cy="45775"/>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6"/>
            <p:cNvSpPr/>
            <p:nvPr/>
          </p:nvSpPr>
          <p:spPr>
            <a:xfrm>
              <a:off x="800925" y="1270450"/>
              <a:ext cx="108925" cy="5967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6"/>
            <p:cNvSpPr/>
            <p:nvPr/>
          </p:nvSpPr>
          <p:spPr>
            <a:xfrm>
              <a:off x="264700" y="879475"/>
              <a:ext cx="9150" cy="35750"/>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6"/>
            <p:cNvSpPr/>
            <p:nvPr/>
          </p:nvSpPr>
          <p:spPr>
            <a:xfrm>
              <a:off x="1153025" y="610475"/>
              <a:ext cx="72225" cy="105650"/>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6"/>
            <p:cNvSpPr/>
            <p:nvPr/>
          </p:nvSpPr>
          <p:spPr>
            <a:xfrm>
              <a:off x="565175" y="1182375"/>
              <a:ext cx="94675" cy="50650"/>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6"/>
            <p:cNvSpPr/>
            <p:nvPr/>
          </p:nvSpPr>
          <p:spPr>
            <a:xfrm>
              <a:off x="753325" y="482825"/>
              <a:ext cx="47125" cy="37825"/>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6"/>
            <p:cNvSpPr/>
            <p:nvPr/>
          </p:nvSpPr>
          <p:spPr>
            <a:xfrm>
              <a:off x="1091475" y="482825"/>
              <a:ext cx="41050" cy="12000"/>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6"/>
            <p:cNvSpPr/>
            <p:nvPr/>
          </p:nvSpPr>
          <p:spPr>
            <a:xfrm>
              <a:off x="1042075" y="1181925"/>
              <a:ext cx="52450" cy="4105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6"/>
            <p:cNvSpPr/>
            <p:nvPr/>
          </p:nvSpPr>
          <p:spPr>
            <a:xfrm>
              <a:off x="4508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6"/>
            <p:cNvSpPr/>
            <p:nvPr/>
          </p:nvSpPr>
          <p:spPr>
            <a:xfrm>
              <a:off x="757875" y="715350"/>
              <a:ext cx="82100" cy="63850"/>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6"/>
            <p:cNvSpPr/>
            <p:nvPr/>
          </p:nvSpPr>
          <p:spPr>
            <a:xfrm>
              <a:off x="753325" y="911775"/>
              <a:ext cx="47125" cy="8380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6"/>
            <p:cNvSpPr/>
            <p:nvPr/>
          </p:nvSpPr>
          <p:spPr>
            <a:xfrm>
              <a:off x="906025" y="1168125"/>
              <a:ext cx="105675" cy="118000"/>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6"/>
            <p:cNvSpPr/>
            <p:nvPr/>
          </p:nvSpPr>
          <p:spPr>
            <a:xfrm>
              <a:off x="757875" y="1190275"/>
              <a:ext cx="82100" cy="63850"/>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6"/>
            <p:cNvSpPr/>
            <p:nvPr/>
          </p:nvSpPr>
          <p:spPr>
            <a:xfrm>
              <a:off x="802725" y="1066950"/>
              <a:ext cx="115525" cy="61800"/>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6"/>
            <p:cNvSpPr/>
            <p:nvPr/>
          </p:nvSpPr>
          <p:spPr>
            <a:xfrm>
              <a:off x="1151500" y="872050"/>
              <a:ext cx="77900" cy="77225"/>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6"/>
            <p:cNvSpPr/>
            <p:nvPr/>
          </p:nvSpPr>
          <p:spPr>
            <a:xfrm>
              <a:off x="327775" y="592025"/>
              <a:ext cx="115525" cy="61800"/>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6"/>
            <p:cNvSpPr/>
            <p:nvPr/>
          </p:nvSpPr>
          <p:spPr>
            <a:xfrm>
              <a:off x="326225"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6"/>
            <p:cNvSpPr/>
            <p:nvPr/>
          </p:nvSpPr>
          <p:spPr>
            <a:xfrm>
              <a:off x="75480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6"/>
            <p:cNvSpPr/>
            <p:nvPr/>
          </p:nvSpPr>
          <p:spPr>
            <a:xfrm>
              <a:off x="125405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6"/>
            <p:cNvSpPr/>
            <p:nvPr/>
          </p:nvSpPr>
          <p:spPr>
            <a:xfrm>
              <a:off x="431100" y="693200"/>
              <a:ext cx="105675" cy="1176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6"/>
            <p:cNvSpPr/>
            <p:nvPr/>
          </p:nvSpPr>
          <p:spPr>
            <a:xfrm>
              <a:off x="374875" y="913750"/>
              <a:ext cx="97825" cy="60250"/>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6"/>
            <p:cNvSpPr/>
            <p:nvPr/>
          </p:nvSpPr>
          <p:spPr>
            <a:xfrm>
              <a:off x="588450" y="905125"/>
              <a:ext cx="76200" cy="6445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6"/>
            <p:cNvSpPr/>
            <p:nvPr/>
          </p:nvSpPr>
          <p:spPr>
            <a:xfrm>
              <a:off x="1077800" y="905100"/>
              <a:ext cx="68150" cy="64475"/>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6"/>
            <p:cNvSpPr/>
            <p:nvPr/>
          </p:nvSpPr>
          <p:spPr>
            <a:xfrm>
              <a:off x="676575" y="872050"/>
              <a:ext cx="77900" cy="77225"/>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6"/>
            <p:cNvSpPr/>
            <p:nvPr/>
          </p:nvSpPr>
          <p:spPr>
            <a:xfrm>
              <a:off x="611975" y="810125"/>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6"/>
            <p:cNvSpPr/>
            <p:nvPr/>
          </p:nvSpPr>
          <p:spPr>
            <a:xfrm>
              <a:off x="5651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6"/>
            <p:cNvSpPr/>
            <p:nvPr/>
          </p:nvSpPr>
          <p:spPr>
            <a:xfrm>
              <a:off x="3954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 name="Google Shape;2724;p16"/>
          <p:cNvGrpSpPr/>
          <p:nvPr/>
        </p:nvGrpSpPr>
        <p:grpSpPr>
          <a:xfrm>
            <a:off x="7295848" y="-417293"/>
            <a:ext cx="816567" cy="713521"/>
            <a:chOff x="3739700" y="4218425"/>
            <a:chExt cx="1064625" cy="930275"/>
          </a:xfrm>
        </p:grpSpPr>
        <p:sp>
          <p:nvSpPr>
            <p:cNvPr id="2725" name="Google Shape;2725;p16"/>
            <p:cNvSpPr/>
            <p:nvPr/>
          </p:nvSpPr>
          <p:spPr>
            <a:xfrm>
              <a:off x="3739700" y="5052025"/>
              <a:ext cx="110975" cy="95125"/>
            </a:xfrm>
            <a:custGeom>
              <a:avLst/>
              <a:gdLst/>
              <a:ahLst/>
              <a:cxnLst/>
              <a:rect l="l" t="t" r="r" b="b"/>
              <a:pathLst>
                <a:path w="4439" h="3805" extrusionOk="0">
                  <a:moveTo>
                    <a:pt x="1885" y="1"/>
                  </a:moveTo>
                  <a:cubicBezTo>
                    <a:pt x="851" y="1"/>
                    <a:pt x="0" y="852"/>
                    <a:pt x="0" y="1885"/>
                  </a:cubicBezTo>
                  <a:cubicBezTo>
                    <a:pt x="0" y="3041"/>
                    <a:pt x="939" y="3804"/>
                    <a:pt x="1923" y="3804"/>
                  </a:cubicBezTo>
                  <a:cubicBezTo>
                    <a:pt x="2387" y="3804"/>
                    <a:pt x="2862" y="3634"/>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6"/>
            <p:cNvSpPr/>
            <p:nvPr/>
          </p:nvSpPr>
          <p:spPr>
            <a:xfrm>
              <a:off x="3740450" y="4773925"/>
              <a:ext cx="110975" cy="95125"/>
            </a:xfrm>
            <a:custGeom>
              <a:avLst/>
              <a:gdLst/>
              <a:ahLst/>
              <a:cxnLst/>
              <a:rect l="l" t="t" r="r" b="b"/>
              <a:pathLst>
                <a:path w="4439" h="3805" extrusionOk="0">
                  <a:moveTo>
                    <a:pt x="1885" y="0"/>
                  </a:moveTo>
                  <a:cubicBezTo>
                    <a:pt x="821" y="0"/>
                    <a:pt x="1" y="851"/>
                    <a:pt x="1" y="1915"/>
                  </a:cubicBezTo>
                  <a:cubicBezTo>
                    <a:pt x="1" y="3049"/>
                    <a:pt x="937" y="3805"/>
                    <a:pt x="1909" y="3805"/>
                  </a:cubicBezTo>
                  <a:cubicBezTo>
                    <a:pt x="2371" y="3805"/>
                    <a:pt x="2841" y="3634"/>
                    <a:pt x="3223" y="3252"/>
                  </a:cubicBezTo>
                  <a:cubicBezTo>
                    <a:pt x="4439" y="206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6"/>
            <p:cNvSpPr/>
            <p:nvPr/>
          </p:nvSpPr>
          <p:spPr>
            <a:xfrm>
              <a:off x="3740450" y="4496550"/>
              <a:ext cx="110975" cy="94875"/>
            </a:xfrm>
            <a:custGeom>
              <a:avLst/>
              <a:gdLst/>
              <a:ahLst/>
              <a:cxnLst/>
              <a:rect l="l" t="t" r="r" b="b"/>
              <a:pathLst>
                <a:path w="4439" h="3795" extrusionOk="0">
                  <a:moveTo>
                    <a:pt x="1916" y="1"/>
                  </a:moveTo>
                  <a:cubicBezTo>
                    <a:pt x="852" y="1"/>
                    <a:pt x="1" y="852"/>
                    <a:pt x="1" y="1885"/>
                  </a:cubicBezTo>
                  <a:cubicBezTo>
                    <a:pt x="1" y="3034"/>
                    <a:pt x="928" y="3795"/>
                    <a:pt x="1905" y="3795"/>
                  </a:cubicBezTo>
                  <a:cubicBezTo>
                    <a:pt x="2375" y="3795"/>
                    <a:pt x="2858" y="3618"/>
                    <a:pt x="3253" y="3223"/>
                  </a:cubicBezTo>
                  <a:cubicBezTo>
                    <a:pt x="4439" y="2037"/>
                    <a:pt x="3587" y="1"/>
                    <a:pt x="191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6"/>
            <p:cNvSpPr/>
            <p:nvPr/>
          </p:nvSpPr>
          <p:spPr>
            <a:xfrm>
              <a:off x="3741225" y="4218425"/>
              <a:ext cx="110950" cy="95150"/>
            </a:xfrm>
            <a:custGeom>
              <a:avLst/>
              <a:gdLst/>
              <a:ahLst/>
              <a:cxnLst/>
              <a:rect l="l" t="t" r="r" b="b"/>
              <a:pathLst>
                <a:path w="4438" h="3806" extrusionOk="0">
                  <a:moveTo>
                    <a:pt x="1885" y="1"/>
                  </a:moveTo>
                  <a:cubicBezTo>
                    <a:pt x="851" y="1"/>
                    <a:pt x="0" y="852"/>
                    <a:pt x="0" y="1916"/>
                  </a:cubicBezTo>
                  <a:cubicBezTo>
                    <a:pt x="0" y="3049"/>
                    <a:pt x="936" y="3806"/>
                    <a:pt x="1909" y="3806"/>
                  </a:cubicBezTo>
                  <a:cubicBezTo>
                    <a:pt x="2370" y="3806"/>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6"/>
            <p:cNvSpPr/>
            <p:nvPr/>
          </p:nvSpPr>
          <p:spPr>
            <a:xfrm>
              <a:off x="3977550" y="5052800"/>
              <a:ext cx="110975" cy="94875"/>
            </a:xfrm>
            <a:custGeom>
              <a:avLst/>
              <a:gdLst/>
              <a:ahLst/>
              <a:cxnLst/>
              <a:rect l="l" t="t" r="r" b="b"/>
              <a:pathLst>
                <a:path w="4439" h="3795" extrusionOk="0">
                  <a:moveTo>
                    <a:pt x="1915" y="0"/>
                  </a:moveTo>
                  <a:cubicBezTo>
                    <a:pt x="851" y="0"/>
                    <a:pt x="0" y="821"/>
                    <a:pt x="0" y="1885"/>
                  </a:cubicBezTo>
                  <a:cubicBezTo>
                    <a:pt x="0" y="3033"/>
                    <a:pt x="941" y="3794"/>
                    <a:pt x="1918" y="3794"/>
                  </a:cubicBezTo>
                  <a:cubicBezTo>
                    <a:pt x="2388" y="3794"/>
                    <a:pt x="2867" y="3618"/>
                    <a:pt x="3253"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6"/>
            <p:cNvSpPr/>
            <p:nvPr/>
          </p:nvSpPr>
          <p:spPr>
            <a:xfrm>
              <a:off x="3978300" y="4774675"/>
              <a:ext cx="110975" cy="95125"/>
            </a:xfrm>
            <a:custGeom>
              <a:avLst/>
              <a:gdLst/>
              <a:ahLst/>
              <a:cxnLst/>
              <a:rect l="l" t="t" r="r" b="b"/>
              <a:pathLst>
                <a:path w="4439" h="3805" extrusionOk="0">
                  <a:moveTo>
                    <a:pt x="1885" y="1"/>
                  </a:moveTo>
                  <a:cubicBezTo>
                    <a:pt x="852" y="1"/>
                    <a:pt x="1" y="852"/>
                    <a:pt x="1" y="1885"/>
                  </a:cubicBezTo>
                  <a:cubicBezTo>
                    <a:pt x="1" y="3041"/>
                    <a:pt x="939" y="3804"/>
                    <a:pt x="1923" y="3804"/>
                  </a:cubicBezTo>
                  <a:cubicBezTo>
                    <a:pt x="2388" y="3804"/>
                    <a:pt x="2863" y="3633"/>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6"/>
            <p:cNvSpPr/>
            <p:nvPr/>
          </p:nvSpPr>
          <p:spPr>
            <a:xfrm>
              <a:off x="3979075" y="4496550"/>
              <a:ext cx="110950" cy="95150"/>
            </a:xfrm>
            <a:custGeom>
              <a:avLst/>
              <a:gdLst/>
              <a:ahLst/>
              <a:cxnLst/>
              <a:rect l="l" t="t" r="r" b="b"/>
              <a:pathLst>
                <a:path w="4438" h="3806" extrusionOk="0">
                  <a:moveTo>
                    <a:pt x="1885" y="1"/>
                  </a:moveTo>
                  <a:cubicBezTo>
                    <a:pt x="821" y="1"/>
                    <a:pt x="0" y="852"/>
                    <a:pt x="0" y="1916"/>
                  </a:cubicBezTo>
                  <a:cubicBezTo>
                    <a:pt x="0" y="3049"/>
                    <a:pt x="936" y="3805"/>
                    <a:pt x="1909" y="3805"/>
                  </a:cubicBezTo>
                  <a:cubicBezTo>
                    <a:pt x="2370" y="3805"/>
                    <a:pt x="2840" y="3635"/>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6"/>
            <p:cNvSpPr/>
            <p:nvPr/>
          </p:nvSpPr>
          <p:spPr>
            <a:xfrm>
              <a:off x="3979075" y="4219200"/>
              <a:ext cx="110950" cy="94875"/>
            </a:xfrm>
            <a:custGeom>
              <a:avLst/>
              <a:gdLst/>
              <a:ahLst/>
              <a:cxnLst/>
              <a:rect l="l" t="t" r="r" b="b"/>
              <a:pathLst>
                <a:path w="4438" h="3795" extrusionOk="0">
                  <a:moveTo>
                    <a:pt x="1915" y="0"/>
                  </a:moveTo>
                  <a:cubicBezTo>
                    <a:pt x="851" y="0"/>
                    <a:pt x="0" y="851"/>
                    <a:pt x="0" y="1885"/>
                  </a:cubicBezTo>
                  <a:cubicBezTo>
                    <a:pt x="0" y="3033"/>
                    <a:pt x="927" y="3795"/>
                    <a:pt x="1904" y="3795"/>
                  </a:cubicBezTo>
                  <a:cubicBezTo>
                    <a:pt x="2375" y="3795"/>
                    <a:pt x="2857" y="3618"/>
                    <a:pt x="3252"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6"/>
            <p:cNvSpPr/>
            <p:nvPr/>
          </p:nvSpPr>
          <p:spPr>
            <a:xfrm>
              <a:off x="4216150" y="5052800"/>
              <a:ext cx="110975" cy="95125"/>
            </a:xfrm>
            <a:custGeom>
              <a:avLst/>
              <a:gdLst/>
              <a:ahLst/>
              <a:cxnLst/>
              <a:rect l="l" t="t" r="r" b="b"/>
              <a:pathLst>
                <a:path w="4439" h="3805" extrusionOk="0">
                  <a:moveTo>
                    <a:pt x="1885" y="0"/>
                  </a:moveTo>
                  <a:cubicBezTo>
                    <a:pt x="852" y="0"/>
                    <a:pt x="1" y="851"/>
                    <a:pt x="1" y="1915"/>
                  </a:cubicBezTo>
                  <a:cubicBezTo>
                    <a:pt x="1" y="3049"/>
                    <a:pt x="937"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6"/>
            <p:cNvSpPr/>
            <p:nvPr/>
          </p:nvSpPr>
          <p:spPr>
            <a:xfrm>
              <a:off x="4216150" y="4774675"/>
              <a:ext cx="110975" cy="95300"/>
            </a:xfrm>
            <a:custGeom>
              <a:avLst/>
              <a:gdLst/>
              <a:ahLst/>
              <a:cxnLst/>
              <a:rect l="l" t="t" r="r" b="b"/>
              <a:pathLst>
                <a:path w="4439" h="3812" extrusionOk="0">
                  <a:moveTo>
                    <a:pt x="1915" y="1"/>
                  </a:moveTo>
                  <a:cubicBezTo>
                    <a:pt x="852" y="1"/>
                    <a:pt x="1" y="852"/>
                    <a:pt x="1" y="1915"/>
                  </a:cubicBezTo>
                  <a:cubicBezTo>
                    <a:pt x="1" y="3064"/>
                    <a:pt x="942" y="3812"/>
                    <a:pt x="1919" y="3812"/>
                  </a:cubicBezTo>
                  <a:cubicBezTo>
                    <a:pt x="2389" y="3812"/>
                    <a:pt x="2867" y="3638"/>
                    <a:pt x="3253" y="3253"/>
                  </a:cubicBezTo>
                  <a:cubicBezTo>
                    <a:pt x="4438" y="206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6"/>
            <p:cNvSpPr/>
            <p:nvPr/>
          </p:nvSpPr>
          <p:spPr>
            <a:xfrm>
              <a:off x="4216900" y="4497325"/>
              <a:ext cx="110975" cy="94875"/>
            </a:xfrm>
            <a:custGeom>
              <a:avLst/>
              <a:gdLst/>
              <a:ahLst/>
              <a:cxnLst/>
              <a:rect l="l" t="t" r="r" b="b"/>
              <a:pathLst>
                <a:path w="4439" h="3795" extrusionOk="0">
                  <a:moveTo>
                    <a:pt x="1885" y="0"/>
                  </a:moveTo>
                  <a:cubicBezTo>
                    <a:pt x="852" y="0"/>
                    <a:pt x="1" y="851"/>
                    <a:pt x="1" y="1885"/>
                  </a:cubicBezTo>
                  <a:cubicBezTo>
                    <a:pt x="1" y="3033"/>
                    <a:pt x="928" y="3794"/>
                    <a:pt x="1905" y="3794"/>
                  </a:cubicBezTo>
                  <a:cubicBezTo>
                    <a:pt x="2376" y="3794"/>
                    <a:pt x="2858" y="3618"/>
                    <a:pt x="3253" y="3222"/>
                  </a:cubicBezTo>
                  <a:cubicBezTo>
                    <a:pt x="4439" y="2037"/>
                    <a:pt x="3588"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6"/>
            <p:cNvSpPr/>
            <p:nvPr/>
          </p:nvSpPr>
          <p:spPr>
            <a:xfrm>
              <a:off x="4217675" y="4219200"/>
              <a:ext cx="110975" cy="95125"/>
            </a:xfrm>
            <a:custGeom>
              <a:avLst/>
              <a:gdLst/>
              <a:ahLst/>
              <a:cxnLst/>
              <a:rect l="l" t="t" r="r" b="b"/>
              <a:pathLst>
                <a:path w="4439" h="3805" extrusionOk="0">
                  <a:moveTo>
                    <a:pt x="1885" y="0"/>
                  </a:moveTo>
                  <a:cubicBezTo>
                    <a:pt x="821" y="0"/>
                    <a:pt x="0" y="851"/>
                    <a:pt x="0" y="1915"/>
                  </a:cubicBezTo>
                  <a:cubicBezTo>
                    <a:pt x="0" y="3049"/>
                    <a:pt x="936"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6"/>
            <p:cNvSpPr/>
            <p:nvPr/>
          </p:nvSpPr>
          <p:spPr>
            <a:xfrm>
              <a:off x="4454000" y="5053550"/>
              <a:ext cx="110975" cy="94875"/>
            </a:xfrm>
            <a:custGeom>
              <a:avLst/>
              <a:gdLst/>
              <a:ahLst/>
              <a:cxnLst/>
              <a:rect l="l" t="t" r="r" b="b"/>
              <a:pathLst>
                <a:path w="4439" h="3795" extrusionOk="0">
                  <a:moveTo>
                    <a:pt x="1915" y="1"/>
                  </a:moveTo>
                  <a:cubicBezTo>
                    <a:pt x="851" y="1"/>
                    <a:pt x="0" y="821"/>
                    <a:pt x="0" y="1885"/>
                  </a:cubicBezTo>
                  <a:cubicBezTo>
                    <a:pt x="0" y="3034"/>
                    <a:pt x="928" y="3795"/>
                    <a:pt x="1904" y="3795"/>
                  </a:cubicBezTo>
                  <a:cubicBezTo>
                    <a:pt x="2375" y="3795"/>
                    <a:pt x="2857" y="3618"/>
                    <a:pt x="3253"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6"/>
            <p:cNvSpPr/>
            <p:nvPr/>
          </p:nvSpPr>
          <p:spPr>
            <a:xfrm>
              <a:off x="4454750" y="4775425"/>
              <a:ext cx="110975" cy="95125"/>
            </a:xfrm>
            <a:custGeom>
              <a:avLst/>
              <a:gdLst/>
              <a:ahLst/>
              <a:cxnLst/>
              <a:rect l="l" t="t" r="r" b="b"/>
              <a:pathLst>
                <a:path w="4439" h="3805" extrusionOk="0">
                  <a:moveTo>
                    <a:pt x="1885" y="1"/>
                  </a:moveTo>
                  <a:cubicBezTo>
                    <a:pt x="852" y="1"/>
                    <a:pt x="1" y="852"/>
                    <a:pt x="1" y="1885"/>
                  </a:cubicBezTo>
                  <a:cubicBezTo>
                    <a:pt x="1" y="3041"/>
                    <a:pt x="940" y="3805"/>
                    <a:pt x="1913" y="3805"/>
                  </a:cubicBezTo>
                  <a:cubicBezTo>
                    <a:pt x="2374" y="3805"/>
                    <a:pt x="2842" y="3634"/>
                    <a:pt x="3223" y="3253"/>
                  </a:cubicBezTo>
                  <a:cubicBezTo>
                    <a:pt x="4439"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6"/>
            <p:cNvSpPr/>
            <p:nvPr/>
          </p:nvSpPr>
          <p:spPr>
            <a:xfrm>
              <a:off x="4454750" y="4497325"/>
              <a:ext cx="110975" cy="95125"/>
            </a:xfrm>
            <a:custGeom>
              <a:avLst/>
              <a:gdLst/>
              <a:ahLst/>
              <a:cxnLst/>
              <a:rect l="l" t="t" r="r" b="b"/>
              <a:pathLst>
                <a:path w="4439" h="3805" extrusionOk="0">
                  <a:moveTo>
                    <a:pt x="1916" y="0"/>
                  </a:moveTo>
                  <a:cubicBezTo>
                    <a:pt x="852" y="0"/>
                    <a:pt x="1" y="851"/>
                    <a:pt x="1" y="1915"/>
                  </a:cubicBezTo>
                  <a:cubicBezTo>
                    <a:pt x="1" y="3049"/>
                    <a:pt x="951" y="3805"/>
                    <a:pt x="1932" y="3805"/>
                  </a:cubicBezTo>
                  <a:cubicBezTo>
                    <a:pt x="2398" y="3805"/>
                    <a:pt x="2871" y="3634"/>
                    <a:pt x="3253" y="3252"/>
                  </a:cubicBezTo>
                  <a:cubicBezTo>
                    <a:pt x="4439" y="2067"/>
                    <a:pt x="3587" y="0"/>
                    <a:pt x="191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6"/>
            <p:cNvSpPr/>
            <p:nvPr/>
          </p:nvSpPr>
          <p:spPr>
            <a:xfrm>
              <a:off x="4455525" y="4219950"/>
              <a:ext cx="110950" cy="94875"/>
            </a:xfrm>
            <a:custGeom>
              <a:avLst/>
              <a:gdLst/>
              <a:ahLst/>
              <a:cxnLst/>
              <a:rect l="l" t="t" r="r" b="b"/>
              <a:pathLst>
                <a:path w="4438" h="3795" extrusionOk="0">
                  <a:moveTo>
                    <a:pt x="1915" y="1"/>
                  </a:moveTo>
                  <a:cubicBezTo>
                    <a:pt x="851" y="1"/>
                    <a:pt x="0" y="852"/>
                    <a:pt x="0" y="1885"/>
                  </a:cubicBezTo>
                  <a:cubicBezTo>
                    <a:pt x="0" y="3034"/>
                    <a:pt x="927" y="3795"/>
                    <a:pt x="1904" y="3795"/>
                  </a:cubicBezTo>
                  <a:cubicBezTo>
                    <a:pt x="2375" y="3795"/>
                    <a:pt x="2857" y="3618"/>
                    <a:pt x="3252"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6"/>
            <p:cNvSpPr/>
            <p:nvPr/>
          </p:nvSpPr>
          <p:spPr>
            <a:xfrm>
              <a:off x="4691850" y="50535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3" y="3253"/>
                  </a:cubicBezTo>
                  <a:cubicBezTo>
                    <a:pt x="4438" y="2037"/>
                    <a:pt x="361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6"/>
            <p:cNvSpPr/>
            <p:nvPr/>
          </p:nvSpPr>
          <p:spPr>
            <a:xfrm>
              <a:off x="4693375" y="4775425"/>
              <a:ext cx="110950" cy="95300"/>
            </a:xfrm>
            <a:custGeom>
              <a:avLst/>
              <a:gdLst/>
              <a:ahLst/>
              <a:cxnLst/>
              <a:rect l="l" t="t" r="r" b="b"/>
              <a:pathLst>
                <a:path w="4438" h="3812" extrusionOk="0">
                  <a:moveTo>
                    <a:pt x="1885" y="1"/>
                  </a:moveTo>
                  <a:cubicBezTo>
                    <a:pt x="821" y="1"/>
                    <a:pt x="0" y="852"/>
                    <a:pt x="0" y="1916"/>
                  </a:cubicBezTo>
                  <a:cubicBezTo>
                    <a:pt x="0" y="3065"/>
                    <a:pt x="928" y="3812"/>
                    <a:pt x="1895" y="3812"/>
                  </a:cubicBezTo>
                  <a:cubicBezTo>
                    <a:pt x="2361" y="3812"/>
                    <a:pt x="2837" y="3639"/>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6"/>
            <p:cNvSpPr/>
            <p:nvPr/>
          </p:nvSpPr>
          <p:spPr>
            <a:xfrm>
              <a:off x="4693375" y="4498075"/>
              <a:ext cx="110950" cy="95150"/>
            </a:xfrm>
            <a:custGeom>
              <a:avLst/>
              <a:gdLst/>
              <a:ahLst/>
              <a:cxnLst/>
              <a:rect l="l" t="t" r="r" b="b"/>
              <a:pathLst>
                <a:path w="4438" h="3806" extrusionOk="0">
                  <a:moveTo>
                    <a:pt x="1885" y="1"/>
                  </a:moveTo>
                  <a:cubicBezTo>
                    <a:pt x="821" y="1"/>
                    <a:pt x="0" y="852"/>
                    <a:pt x="0" y="1915"/>
                  </a:cubicBezTo>
                  <a:cubicBezTo>
                    <a:pt x="0" y="3049"/>
                    <a:pt x="936" y="3805"/>
                    <a:pt x="1909" y="3805"/>
                  </a:cubicBezTo>
                  <a:cubicBezTo>
                    <a:pt x="2370" y="3805"/>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6"/>
            <p:cNvSpPr/>
            <p:nvPr/>
          </p:nvSpPr>
          <p:spPr>
            <a:xfrm>
              <a:off x="4693375" y="42199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2" y="3253"/>
                  </a:cubicBezTo>
                  <a:cubicBezTo>
                    <a:pt x="4438" y="2068"/>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5" name="Google Shape;2745;p16"/>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4277586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5881"/>
        <p:cNvGrpSpPr/>
        <p:nvPr/>
      </p:nvGrpSpPr>
      <p:grpSpPr>
        <a:xfrm>
          <a:off x="0" y="0"/>
          <a:ext cx="0" cy="0"/>
          <a:chOff x="0" y="0"/>
          <a:chExt cx="0" cy="0"/>
        </a:xfrm>
      </p:grpSpPr>
      <p:sp>
        <p:nvSpPr>
          <p:cNvPr id="5882" name="Google Shape;5882;p34"/>
          <p:cNvSpPr/>
          <p:nvPr/>
        </p:nvSpPr>
        <p:spPr>
          <a:xfrm rot="5400000" flipH="1">
            <a:off x="168177" y="3165627"/>
            <a:ext cx="1793433" cy="2235462"/>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3" name="Google Shape;5883;p34"/>
          <p:cNvGrpSpPr/>
          <p:nvPr/>
        </p:nvGrpSpPr>
        <p:grpSpPr>
          <a:xfrm rot="5400000" flipH="1">
            <a:off x="6837210" y="-1210391"/>
            <a:ext cx="1437773" cy="3468016"/>
            <a:chOff x="5692625" y="470675"/>
            <a:chExt cx="1669500" cy="4027425"/>
          </a:xfrm>
        </p:grpSpPr>
        <p:sp>
          <p:nvSpPr>
            <p:cNvPr id="5884" name="Google Shape;5884;p34"/>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4"/>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4"/>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4"/>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4"/>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4"/>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4"/>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4"/>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4"/>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4"/>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4"/>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4"/>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4"/>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4"/>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4"/>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4"/>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4"/>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4"/>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4"/>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4"/>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4"/>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4"/>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4"/>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4"/>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4"/>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4"/>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4"/>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4"/>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4"/>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4"/>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4"/>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4"/>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4"/>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4"/>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4"/>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4"/>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4"/>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4"/>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4"/>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4"/>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4"/>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4"/>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4"/>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4"/>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4"/>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4"/>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4"/>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4"/>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4"/>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4"/>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4"/>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4"/>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4"/>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4"/>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4"/>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4"/>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4"/>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4"/>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4"/>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4"/>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4"/>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4"/>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4"/>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4"/>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4"/>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4"/>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4"/>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4"/>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4"/>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4"/>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4"/>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4"/>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4"/>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4"/>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4"/>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4"/>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4"/>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4"/>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4"/>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4"/>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4"/>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4"/>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4"/>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4"/>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4"/>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4"/>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4"/>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4"/>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4"/>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4"/>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4"/>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4"/>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4"/>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4"/>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4"/>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4"/>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4"/>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4"/>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4"/>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4"/>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4"/>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4"/>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4"/>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4"/>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4"/>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4"/>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4"/>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4"/>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4"/>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4"/>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4"/>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4"/>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4"/>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4"/>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4"/>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4"/>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4"/>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4"/>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4"/>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4"/>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4"/>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4"/>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4"/>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4"/>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4"/>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4"/>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4"/>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4"/>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4"/>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4"/>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4"/>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4"/>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4"/>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4"/>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4"/>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4"/>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4"/>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4"/>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4"/>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4"/>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4"/>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4"/>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4"/>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4"/>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4"/>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4"/>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4"/>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4"/>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4"/>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4"/>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4"/>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4"/>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4"/>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4"/>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4"/>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4"/>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4"/>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4"/>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4"/>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4"/>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4"/>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4"/>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4"/>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4"/>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8" name="Google Shape;6048;p34"/>
          <p:cNvGrpSpPr/>
          <p:nvPr/>
        </p:nvGrpSpPr>
        <p:grpSpPr>
          <a:xfrm rot="10800000" flipH="1">
            <a:off x="7628229" y="-257266"/>
            <a:ext cx="1766132" cy="1629623"/>
            <a:chOff x="6181969" y="2722905"/>
            <a:chExt cx="1726425" cy="1592985"/>
          </a:xfrm>
        </p:grpSpPr>
        <p:sp>
          <p:nvSpPr>
            <p:cNvPr id="6049" name="Google Shape;6049;p34"/>
            <p:cNvSpPr/>
            <p:nvPr/>
          </p:nvSpPr>
          <p:spPr>
            <a:xfrm flipH="1">
              <a:off x="6308264" y="2722905"/>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4"/>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4"/>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4"/>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4"/>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4" name="Google Shape;6054;p34"/>
          <p:cNvGrpSpPr/>
          <p:nvPr/>
        </p:nvGrpSpPr>
        <p:grpSpPr>
          <a:xfrm rot="10800000" flipH="1">
            <a:off x="7484766" y="-1005929"/>
            <a:ext cx="1766132" cy="1629623"/>
            <a:chOff x="6181969" y="2722905"/>
            <a:chExt cx="1726425" cy="1592985"/>
          </a:xfrm>
        </p:grpSpPr>
        <p:sp>
          <p:nvSpPr>
            <p:cNvPr id="6055" name="Google Shape;6055;p34"/>
            <p:cNvSpPr/>
            <p:nvPr/>
          </p:nvSpPr>
          <p:spPr>
            <a:xfrm flipH="1">
              <a:off x="6308264" y="2722905"/>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4"/>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4"/>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4"/>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4"/>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0" name="Google Shape;6060;p34"/>
          <p:cNvGrpSpPr/>
          <p:nvPr/>
        </p:nvGrpSpPr>
        <p:grpSpPr>
          <a:xfrm flipH="1">
            <a:off x="5200173" y="4471062"/>
            <a:ext cx="487526" cy="479472"/>
            <a:chOff x="471070" y="534409"/>
            <a:chExt cx="517984" cy="509372"/>
          </a:xfrm>
        </p:grpSpPr>
        <p:sp>
          <p:nvSpPr>
            <p:cNvPr id="6061" name="Google Shape;6061;p34"/>
            <p:cNvSpPr/>
            <p:nvPr/>
          </p:nvSpPr>
          <p:spPr>
            <a:xfrm>
              <a:off x="471070"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4"/>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accent4"/>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3" name="Google Shape;6063;p34"/>
          <p:cNvGrpSpPr/>
          <p:nvPr/>
        </p:nvGrpSpPr>
        <p:grpSpPr>
          <a:xfrm flipH="1">
            <a:off x="7081993" y="4129751"/>
            <a:ext cx="1064642" cy="307217"/>
            <a:chOff x="4541338" y="271625"/>
            <a:chExt cx="1169679" cy="337564"/>
          </a:xfrm>
        </p:grpSpPr>
        <p:sp>
          <p:nvSpPr>
            <p:cNvPr id="6064" name="Google Shape;6064;p34"/>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4"/>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6" name="Google Shape;6066;p34"/>
          <p:cNvGrpSpPr/>
          <p:nvPr/>
        </p:nvGrpSpPr>
        <p:grpSpPr>
          <a:xfrm rot="-1831220" flipH="1">
            <a:off x="3429860" y="-67047"/>
            <a:ext cx="719069" cy="784707"/>
            <a:chOff x="7567100" y="2085976"/>
            <a:chExt cx="935147" cy="1020509"/>
          </a:xfrm>
        </p:grpSpPr>
        <p:sp>
          <p:nvSpPr>
            <p:cNvPr id="6067" name="Google Shape;6067;p34"/>
            <p:cNvSpPr/>
            <p:nvPr/>
          </p:nvSpPr>
          <p:spPr>
            <a:xfrm rot="-5811408">
              <a:off x="7636334" y="2248837"/>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4"/>
            <p:cNvSpPr/>
            <p:nvPr/>
          </p:nvSpPr>
          <p:spPr>
            <a:xfrm rot="-5811408">
              <a:off x="7551704" y="2192955"/>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chemeClr val="accent1"/>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9" name="Google Shape;6069;p34"/>
          <p:cNvGrpSpPr/>
          <p:nvPr/>
        </p:nvGrpSpPr>
        <p:grpSpPr>
          <a:xfrm flipH="1">
            <a:off x="1667432" y="-257269"/>
            <a:ext cx="636526" cy="626463"/>
            <a:chOff x="817900" y="1853650"/>
            <a:chExt cx="528150" cy="519800"/>
          </a:xfrm>
        </p:grpSpPr>
        <p:sp>
          <p:nvSpPr>
            <p:cNvPr id="6070" name="Google Shape;6070;p34"/>
            <p:cNvSpPr/>
            <p:nvPr/>
          </p:nvSpPr>
          <p:spPr>
            <a:xfrm>
              <a:off x="822475" y="1853650"/>
              <a:ext cx="519775" cy="519800"/>
            </a:xfrm>
            <a:custGeom>
              <a:avLst/>
              <a:gdLst/>
              <a:ahLst/>
              <a:cxnLst/>
              <a:rect l="l" t="t" r="r" b="b"/>
              <a:pathLst>
                <a:path w="20791" h="20792" extrusionOk="0">
                  <a:moveTo>
                    <a:pt x="19271" y="1521"/>
                  </a:moveTo>
                  <a:lnTo>
                    <a:pt x="19271" y="19272"/>
                  </a:lnTo>
                  <a:lnTo>
                    <a:pt x="1520" y="19272"/>
                  </a:lnTo>
                  <a:lnTo>
                    <a:pt x="1520" y="1521"/>
                  </a:lnTo>
                  <a:close/>
                  <a:moveTo>
                    <a:pt x="760" y="1"/>
                  </a:moveTo>
                  <a:cubicBezTo>
                    <a:pt x="335" y="1"/>
                    <a:pt x="0" y="366"/>
                    <a:pt x="0" y="761"/>
                  </a:cubicBezTo>
                  <a:lnTo>
                    <a:pt x="0" y="20032"/>
                  </a:lnTo>
                  <a:cubicBezTo>
                    <a:pt x="0" y="20457"/>
                    <a:pt x="335" y="20792"/>
                    <a:pt x="760" y="20792"/>
                  </a:cubicBezTo>
                  <a:lnTo>
                    <a:pt x="20031" y="20792"/>
                  </a:lnTo>
                  <a:cubicBezTo>
                    <a:pt x="20426" y="20792"/>
                    <a:pt x="20791" y="20457"/>
                    <a:pt x="20791" y="20032"/>
                  </a:cubicBezTo>
                  <a:lnTo>
                    <a:pt x="20791" y="761"/>
                  </a:lnTo>
                  <a:cubicBezTo>
                    <a:pt x="20791" y="366"/>
                    <a:pt x="20426" y="1"/>
                    <a:pt x="2003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4"/>
            <p:cNvSpPr/>
            <p:nvPr/>
          </p:nvSpPr>
          <p:spPr>
            <a:xfrm>
              <a:off x="1063350" y="1855550"/>
              <a:ext cx="38025" cy="516375"/>
            </a:xfrm>
            <a:custGeom>
              <a:avLst/>
              <a:gdLst/>
              <a:ahLst/>
              <a:cxnLst/>
              <a:rect l="l" t="t" r="r" b="b"/>
              <a:pathLst>
                <a:path w="1521" h="20655" extrusionOk="0">
                  <a:moveTo>
                    <a:pt x="761" y="1"/>
                  </a:moveTo>
                  <a:cubicBezTo>
                    <a:pt x="381" y="1"/>
                    <a:pt x="1" y="259"/>
                    <a:pt x="1" y="776"/>
                  </a:cubicBezTo>
                  <a:lnTo>
                    <a:pt x="1" y="19895"/>
                  </a:lnTo>
                  <a:cubicBezTo>
                    <a:pt x="1" y="20320"/>
                    <a:pt x="335" y="20655"/>
                    <a:pt x="761" y="20655"/>
                  </a:cubicBezTo>
                  <a:cubicBezTo>
                    <a:pt x="1186" y="20655"/>
                    <a:pt x="1521" y="20320"/>
                    <a:pt x="1521" y="19895"/>
                  </a:cubicBezTo>
                  <a:lnTo>
                    <a:pt x="1521" y="776"/>
                  </a:lnTo>
                  <a:cubicBezTo>
                    <a:pt x="1521" y="259"/>
                    <a:pt x="1141" y="1"/>
                    <a:pt x="76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4"/>
            <p:cNvSpPr/>
            <p:nvPr/>
          </p:nvSpPr>
          <p:spPr>
            <a:xfrm>
              <a:off x="817900" y="2095300"/>
              <a:ext cx="528150" cy="38025"/>
            </a:xfrm>
            <a:custGeom>
              <a:avLst/>
              <a:gdLst/>
              <a:ahLst/>
              <a:cxnLst/>
              <a:rect l="l" t="t" r="r" b="b"/>
              <a:pathLst>
                <a:path w="21126" h="1521" extrusionOk="0">
                  <a:moveTo>
                    <a:pt x="1004" y="1"/>
                  </a:moveTo>
                  <a:cubicBezTo>
                    <a:pt x="1" y="1"/>
                    <a:pt x="1" y="1521"/>
                    <a:pt x="1004" y="1521"/>
                  </a:cubicBezTo>
                  <a:lnTo>
                    <a:pt x="20123" y="1521"/>
                  </a:lnTo>
                  <a:cubicBezTo>
                    <a:pt x="21126" y="1521"/>
                    <a:pt x="21126" y="1"/>
                    <a:pt x="201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3" name="Google Shape;6073;p34"/>
          <p:cNvGrpSpPr/>
          <p:nvPr/>
        </p:nvGrpSpPr>
        <p:grpSpPr>
          <a:xfrm flipH="1">
            <a:off x="-514932" y="845876"/>
            <a:ext cx="1064642" cy="307217"/>
            <a:chOff x="4541338" y="271625"/>
            <a:chExt cx="1169679" cy="337564"/>
          </a:xfrm>
        </p:grpSpPr>
        <p:sp>
          <p:nvSpPr>
            <p:cNvPr id="6074" name="Google Shape;6074;p34"/>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4"/>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424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1"/>
        <p:cNvGrpSpPr/>
        <p:nvPr/>
      </p:nvGrpSpPr>
      <p:grpSpPr>
        <a:xfrm>
          <a:off x="0" y="0"/>
          <a:ext cx="0" cy="0"/>
          <a:chOff x="0" y="0"/>
          <a:chExt cx="0" cy="0"/>
        </a:xfrm>
      </p:grpSpPr>
      <p:grpSp>
        <p:nvGrpSpPr>
          <p:cNvPr id="282" name="Google Shape;282;p3"/>
          <p:cNvGrpSpPr/>
          <p:nvPr/>
        </p:nvGrpSpPr>
        <p:grpSpPr>
          <a:xfrm flipH="1">
            <a:off x="6398211" y="-109516"/>
            <a:ext cx="2769010" cy="1091342"/>
            <a:chOff x="264700" y="482825"/>
            <a:chExt cx="2234875" cy="880825"/>
          </a:xfrm>
        </p:grpSpPr>
        <p:sp>
          <p:nvSpPr>
            <p:cNvPr id="283" name="Google Shape;283;p3"/>
            <p:cNvSpPr/>
            <p:nvPr/>
          </p:nvSpPr>
          <p:spPr>
            <a:xfrm>
              <a:off x="264700" y="482825"/>
              <a:ext cx="2234875" cy="880825"/>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3"/>
            <p:cNvSpPr/>
            <p:nvPr/>
          </p:nvSpPr>
          <p:spPr>
            <a:xfrm>
              <a:off x="870350" y="482825"/>
              <a:ext cx="65375" cy="15950"/>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3"/>
            <p:cNvSpPr/>
            <p:nvPr/>
          </p:nvSpPr>
          <p:spPr>
            <a:xfrm>
              <a:off x="925825" y="526175"/>
              <a:ext cx="99550" cy="5470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
            <p:cNvSpPr/>
            <p:nvPr/>
          </p:nvSpPr>
          <p:spPr>
            <a:xfrm>
              <a:off x="925825" y="1001100"/>
              <a:ext cx="99550" cy="5470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3"/>
            <p:cNvSpPr/>
            <p:nvPr/>
          </p:nvSpPr>
          <p:spPr>
            <a:xfrm>
              <a:off x="992975" y="841425"/>
              <a:ext cx="70600" cy="97475"/>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3"/>
            <p:cNvSpPr/>
            <p:nvPr/>
          </p:nvSpPr>
          <p:spPr>
            <a:xfrm>
              <a:off x="1040125" y="707425"/>
              <a:ext cx="94650" cy="50675"/>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
            <p:cNvSpPr/>
            <p:nvPr/>
          </p:nvSpPr>
          <p:spPr>
            <a:xfrm>
              <a:off x="1086925" y="810125"/>
              <a:ext cx="72200" cy="5485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3"/>
            <p:cNvSpPr/>
            <p:nvPr/>
          </p:nvSpPr>
          <p:spPr>
            <a:xfrm>
              <a:off x="1228250" y="482825"/>
              <a:ext cx="47150" cy="37825"/>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3"/>
            <p:cNvSpPr/>
            <p:nvPr/>
          </p:nvSpPr>
          <p:spPr>
            <a:xfrm>
              <a:off x="849800" y="913750"/>
              <a:ext cx="97825" cy="60250"/>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3"/>
            <p:cNvSpPr/>
            <p:nvPr/>
          </p:nvSpPr>
          <p:spPr>
            <a:xfrm>
              <a:off x="906025" y="693200"/>
              <a:ext cx="105675" cy="1176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3"/>
            <p:cNvSpPr/>
            <p:nvPr/>
          </p:nvSpPr>
          <p:spPr>
            <a:xfrm>
              <a:off x="802725" y="592025"/>
              <a:ext cx="115525" cy="61800"/>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3"/>
            <p:cNvSpPr/>
            <p:nvPr/>
          </p:nvSpPr>
          <p:spPr>
            <a:xfrm>
              <a:off x="1856200" y="693200"/>
              <a:ext cx="105375" cy="1176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3"/>
            <p:cNvSpPr/>
            <p:nvPr/>
          </p:nvSpPr>
          <p:spPr>
            <a:xfrm>
              <a:off x="18202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3"/>
            <p:cNvSpPr/>
            <p:nvPr/>
          </p:nvSpPr>
          <p:spPr>
            <a:xfrm>
              <a:off x="1993475" y="590725"/>
              <a:ext cx="92725" cy="91075"/>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3"/>
            <p:cNvSpPr/>
            <p:nvPr/>
          </p:nvSpPr>
          <p:spPr>
            <a:xfrm>
              <a:off x="1510925" y="583875"/>
              <a:ext cx="91975" cy="91075"/>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3"/>
            <p:cNvSpPr/>
            <p:nvPr/>
          </p:nvSpPr>
          <p:spPr>
            <a:xfrm>
              <a:off x="1032200" y="586925"/>
              <a:ext cx="92725" cy="91575"/>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3"/>
            <p:cNvSpPr/>
            <p:nvPr/>
          </p:nvSpPr>
          <p:spPr>
            <a:xfrm>
              <a:off x="544350" y="586925"/>
              <a:ext cx="92725" cy="91575"/>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3"/>
            <p:cNvSpPr/>
            <p:nvPr/>
          </p:nvSpPr>
          <p:spPr>
            <a:xfrm>
              <a:off x="1023075" y="1058825"/>
              <a:ext cx="91975" cy="91075"/>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3"/>
            <p:cNvSpPr/>
            <p:nvPr/>
          </p:nvSpPr>
          <p:spPr>
            <a:xfrm>
              <a:off x="567150" y="1058825"/>
              <a:ext cx="91975" cy="91075"/>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3"/>
            <p:cNvSpPr/>
            <p:nvPr/>
          </p:nvSpPr>
          <p:spPr>
            <a:xfrm>
              <a:off x="18756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3"/>
            <p:cNvSpPr/>
            <p:nvPr/>
          </p:nvSpPr>
          <p:spPr>
            <a:xfrm>
              <a:off x="1752575" y="592025"/>
              <a:ext cx="115525" cy="61800"/>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3"/>
            <p:cNvSpPr/>
            <p:nvPr/>
          </p:nvSpPr>
          <p:spPr>
            <a:xfrm>
              <a:off x="1566400" y="482825"/>
              <a:ext cx="41075" cy="12000"/>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3"/>
            <p:cNvSpPr/>
            <p:nvPr/>
          </p:nvSpPr>
          <p:spPr>
            <a:xfrm>
              <a:off x="2227500" y="592025"/>
              <a:ext cx="115550" cy="61800"/>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3"/>
            <p:cNvSpPr/>
            <p:nvPr/>
          </p:nvSpPr>
          <p:spPr>
            <a:xfrm>
              <a:off x="2182675" y="715225"/>
              <a:ext cx="82100" cy="63975"/>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3"/>
            <p:cNvSpPr/>
            <p:nvPr/>
          </p:nvSpPr>
          <p:spPr>
            <a:xfrm>
              <a:off x="1707750" y="715225"/>
              <a:ext cx="82100" cy="63975"/>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3"/>
            <p:cNvSpPr/>
            <p:nvPr/>
          </p:nvSpPr>
          <p:spPr>
            <a:xfrm>
              <a:off x="2178125" y="482825"/>
              <a:ext cx="47125" cy="37825"/>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3"/>
            <p:cNvSpPr/>
            <p:nvPr/>
          </p:nvSpPr>
          <p:spPr>
            <a:xfrm>
              <a:off x="2295150" y="482825"/>
              <a:ext cx="65375" cy="15950"/>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3"/>
            <p:cNvSpPr/>
            <p:nvPr/>
          </p:nvSpPr>
          <p:spPr>
            <a:xfrm>
              <a:off x="2350625" y="526175"/>
              <a:ext cx="99550" cy="5470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3"/>
            <p:cNvSpPr/>
            <p:nvPr/>
          </p:nvSpPr>
          <p:spPr>
            <a:xfrm>
              <a:off x="2102900" y="610475"/>
              <a:ext cx="72200" cy="105650"/>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3"/>
            <p:cNvSpPr/>
            <p:nvPr/>
          </p:nvSpPr>
          <p:spPr>
            <a:xfrm>
              <a:off x="1277650" y="592025"/>
              <a:ext cx="115525" cy="61800"/>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3"/>
            <p:cNvSpPr/>
            <p:nvPr/>
          </p:nvSpPr>
          <p:spPr>
            <a:xfrm>
              <a:off x="1381275" y="693200"/>
              <a:ext cx="105375" cy="1176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3"/>
            <p:cNvSpPr/>
            <p:nvPr/>
          </p:nvSpPr>
          <p:spPr>
            <a:xfrm>
              <a:off x="1400750" y="526175"/>
              <a:ext cx="99575" cy="5470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3"/>
            <p:cNvSpPr/>
            <p:nvPr/>
          </p:nvSpPr>
          <p:spPr>
            <a:xfrm>
              <a:off x="1232800" y="715350"/>
              <a:ext cx="82100" cy="63850"/>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3"/>
            <p:cNvSpPr/>
            <p:nvPr/>
          </p:nvSpPr>
          <p:spPr>
            <a:xfrm>
              <a:off x="1515050" y="707425"/>
              <a:ext cx="95400" cy="50675"/>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3"/>
            <p:cNvSpPr/>
            <p:nvPr/>
          </p:nvSpPr>
          <p:spPr>
            <a:xfrm>
              <a:off x="1627950" y="610475"/>
              <a:ext cx="72225" cy="105650"/>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3"/>
            <p:cNvSpPr/>
            <p:nvPr/>
          </p:nvSpPr>
          <p:spPr>
            <a:xfrm>
              <a:off x="20413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3"/>
            <p:cNvSpPr/>
            <p:nvPr/>
          </p:nvSpPr>
          <p:spPr>
            <a:xfrm>
              <a:off x="1702425" y="482825"/>
              <a:ext cx="47900" cy="37825"/>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
            <p:cNvSpPr/>
            <p:nvPr/>
          </p:nvSpPr>
          <p:spPr>
            <a:xfrm>
              <a:off x="19899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21;p3"/>
            <p:cNvSpPr/>
            <p:nvPr/>
          </p:nvSpPr>
          <p:spPr>
            <a:xfrm>
              <a:off x="1345275" y="482825"/>
              <a:ext cx="65375" cy="15950"/>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3"/>
            <p:cNvSpPr/>
            <p:nvPr/>
          </p:nvSpPr>
          <p:spPr>
            <a:xfrm>
              <a:off x="611975" y="1285050"/>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3"/>
            <p:cNvSpPr/>
            <p:nvPr/>
          </p:nvSpPr>
          <p:spPr>
            <a:xfrm>
              <a:off x="518025" y="841425"/>
              <a:ext cx="70625" cy="97475"/>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3"/>
            <p:cNvSpPr/>
            <p:nvPr/>
          </p:nvSpPr>
          <p:spPr>
            <a:xfrm>
              <a:off x="678100" y="1085425"/>
              <a:ext cx="72200" cy="105650"/>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3"/>
            <p:cNvSpPr/>
            <p:nvPr/>
          </p:nvSpPr>
          <p:spPr>
            <a:xfrm>
              <a:off x="678100" y="610475"/>
              <a:ext cx="72200" cy="105650"/>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3"/>
            <p:cNvSpPr/>
            <p:nvPr/>
          </p:nvSpPr>
          <p:spPr>
            <a:xfrm>
              <a:off x="450875" y="1001100"/>
              <a:ext cx="99575" cy="5470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
            <p:cNvSpPr/>
            <p:nvPr/>
          </p:nvSpPr>
          <p:spPr>
            <a:xfrm>
              <a:off x="6165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3"/>
            <p:cNvSpPr/>
            <p:nvPr/>
          </p:nvSpPr>
          <p:spPr>
            <a:xfrm>
              <a:off x="282950" y="1190275"/>
              <a:ext cx="82100" cy="63850"/>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3"/>
            <p:cNvSpPr/>
            <p:nvPr/>
          </p:nvSpPr>
          <p:spPr>
            <a:xfrm>
              <a:off x="278375" y="911775"/>
              <a:ext cx="47150" cy="8380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3"/>
            <p:cNvSpPr/>
            <p:nvPr/>
          </p:nvSpPr>
          <p:spPr>
            <a:xfrm>
              <a:off x="431100" y="1168125"/>
              <a:ext cx="105675" cy="118000"/>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3"/>
            <p:cNvSpPr/>
            <p:nvPr/>
          </p:nvSpPr>
          <p:spPr>
            <a:xfrm>
              <a:off x="277625" y="482825"/>
              <a:ext cx="47900" cy="37825"/>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3"/>
            <p:cNvSpPr/>
            <p:nvPr/>
          </p:nvSpPr>
          <p:spPr>
            <a:xfrm>
              <a:off x="326275" y="1273375"/>
              <a:ext cx="116275" cy="58275"/>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3"/>
            <p:cNvSpPr/>
            <p:nvPr/>
          </p:nvSpPr>
          <p:spPr>
            <a:xfrm>
              <a:off x="282950" y="715350"/>
              <a:ext cx="82100" cy="63850"/>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3"/>
            <p:cNvSpPr/>
            <p:nvPr/>
          </p:nvSpPr>
          <p:spPr>
            <a:xfrm>
              <a:off x="327775" y="1066950"/>
              <a:ext cx="115525" cy="61800"/>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3"/>
            <p:cNvSpPr/>
            <p:nvPr/>
          </p:nvSpPr>
          <p:spPr>
            <a:xfrm>
              <a:off x="1570975" y="810250"/>
              <a:ext cx="40300" cy="7700"/>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
            <p:cNvSpPr/>
            <p:nvPr/>
          </p:nvSpPr>
          <p:spPr>
            <a:xfrm>
              <a:off x="1155300" y="1085425"/>
              <a:ext cx="31950" cy="36500"/>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
            <p:cNvSpPr/>
            <p:nvPr/>
          </p:nvSpPr>
          <p:spPr>
            <a:xfrm>
              <a:off x="1228250" y="911775"/>
              <a:ext cx="47150" cy="8400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
            <p:cNvSpPr/>
            <p:nvPr/>
          </p:nvSpPr>
          <p:spPr>
            <a:xfrm>
              <a:off x="2039050" y="810125"/>
              <a:ext cx="62350" cy="2682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
            <p:cNvSpPr/>
            <p:nvPr/>
          </p:nvSpPr>
          <p:spPr>
            <a:xfrm>
              <a:off x="1749450" y="801075"/>
              <a:ext cx="113350" cy="36650"/>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3"/>
            <p:cNvSpPr/>
            <p:nvPr/>
          </p:nvSpPr>
          <p:spPr>
            <a:xfrm>
              <a:off x="701650" y="1347725"/>
              <a:ext cx="39525" cy="128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3"/>
            <p:cNvSpPr/>
            <p:nvPr/>
          </p:nvSpPr>
          <p:spPr>
            <a:xfrm>
              <a:off x="264700" y="1149250"/>
              <a:ext cx="10675" cy="36500"/>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3"/>
            <p:cNvSpPr/>
            <p:nvPr/>
          </p:nvSpPr>
          <p:spPr>
            <a:xfrm>
              <a:off x="264700" y="674325"/>
              <a:ext cx="10675" cy="36500"/>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3"/>
            <p:cNvSpPr/>
            <p:nvPr/>
          </p:nvSpPr>
          <p:spPr>
            <a:xfrm>
              <a:off x="530675" y="1316350"/>
              <a:ext cx="57975" cy="45775"/>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3"/>
            <p:cNvSpPr/>
            <p:nvPr/>
          </p:nvSpPr>
          <p:spPr>
            <a:xfrm>
              <a:off x="800925" y="1270450"/>
              <a:ext cx="108925" cy="5967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3"/>
            <p:cNvSpPr/>
            <p:nvPr/>
          </p:nvSpPr>
          <p:spPr>
            <a:xfrm>
              <a:off x="264700" y="879475"/>
              <a:ext cx="9150" cy="35750"/>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3"/>
            <p:cNvSpPr/>
            <p:nvPr/>
          </p:nvSpPr>
          <p:spPr>
            <a:xfrm>
              <a:off x="1153025" y="610475"/>
              <a:ext cx="72225" cy="105650"/>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3"/>
            <p:cNvSpPr/>
            <p:nvPr/>
          </p:nvSpPr>
          <p:spPr>
            <a:xfrm>
              <a:off x="565175" y="1182375"/>
              <a:ext cx="94675" cy="50650"/>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3"/>
            <p:cNvSpPr/>
            <p:nvPr/>
          </p:nvSpPr>
          <p:spPr>
            <a:xfrm>
              <a:off x="753325" y="482825"/>
              <a:ext cx="47125" cy="37825"/>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3"/>
            <p:cNvSpPr/>
            <p:nvPr/>
          </p:nvSpPr>
          <p:spPr>
            <a:xfrm>
              <a:off x="1091475" y="482825"/>
              <a:ext cx="41050" cy="12000"/>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3"/>
            <p:cNvSpPr/>
            <p:nvPr/>
          </p:nvSpPr>
          <p:spPr>
            <a:xfrm>
              <a:off x="1042075" y="1181925"/>
              <a:ext cx="52450" cy="4105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3"/>
            <p:cNvSpPr/>
            <p:nvPr/>
          </p:nvSpPr>
          <p:spPr>
            <a:xfrm>
              <a:off x="4508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3"/>
            <p:cNvSpPr/>
            <p:nvPr/>
          </p:nvSpPr>
          <p:spPr>
            <a:xfrm>
              <a:off x="757875" y="715350"/>
              <a:ext cx="82100" cy="63850"/>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3"/>
            <p:cNvSpPr/>
            <p:nvPr/>
          </p:nvSpPr>
          <p:spPr>
            <a:xfrm>
              <a:off x="753325" y="911775"/>
              <a:ext cx="47125" cy="8380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3"/>
            <p:cNvSpPr/>
            <p:nvPr/>
          </p:nvSpPr>
          <p:spPr>
            <a:xfrm>
              <a:off x="906025" y="1168125"/>
              <a:ext cx="105675" cy="118000"/>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3"/>
            <p:cNvSpPr/>
            <p:nvPr/>
          </p:nvSpPr>
          <p:spPr>
            <a:xfrm>
              <a:off x="757875" y="1190275"/>
              <a:ext cx="82100" cy="63850"/>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3"/>
            <p:cNvSpPr/>
            <p:nvPr/>
          </p:nvSpPr>
          <p:spPr>
            <a:xfrm>
              <a:off x="802725" y="1066950"/>
              <a:ext cx="115525" cy="61800"/>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3"/>
            <p:cNvSpPr/>
            <p:nvPr/>
          </p:nvSpPr>
          <p:spPr>
            <a:xfrm>
              <a:off x="1151500" y="872050"/>
              <a:ext cx="77900" cy="77225"/>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3"/>
            <p:cNvSpPr/>
            <p:nvPr/>
          </p:nvSpPr>
          <p:spPr>
            <a:xfrm>
              <a:off x="327775" y="592025"/>
              <a:ext cx="115525" cy="61800"/>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3"/>
            <p:cNvSpPr/>
            <p:nvPr/>
          </p:nvSpPr>
          <p:spPr>
            <a:xfrm>
              <a:off x="326225"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3"/>
            <p:cNvSpPr/>
            <p:nvPr/>
          </p:nvSpPr>
          <p:spPr>
            <a:xfrm>
              <a:off x="75480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3"/>
            <p:cNvSpPr/>
            <p:nvPr/>
          </p:nvSpPr>
          <p:spPr>
            <a:xfrm>
              <a:off x="125405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3"/>
            <p:cNvSpPr/>
            <p:nvPr/>
          </p:nvSpPr>
          <p:spPr>
            <a:xfrm>
              <a:off x="431100" y="693200"/>
              <a:ext cx="105675" cy="1176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3"/>
            <p:cNvSpPr/>
            <p:nvPr/>
          </p:nvSpPr>
          <p:spPr>
            <a:xfrm>
              <a:off x="374875" y="913750"/>
              <a:ext cx="97825" cy="60250"/>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3"/>
            <p:cNvSpPr/>
            <p:nvPr/>
          </p:nvSpPr>
          <p:spPr>
            <a:xfrm>
              <a:off x="588450" y="905125"/>
              <a:ext cx="76200" cy="6445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3"/>
            <p:cNvSpPr/>
            <p:nvPr/>
          </p:nvSpPr>
          <p:spPr>
            <a:xfrm>
              <a:off x="1077800" y="905100"/>
              <a:ext cx="68150" cy="64475"/>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3"/>
            <p:cNvSpPr/>
            <p:nvPr/>
          </p:nvSpPr>
          <p:spPr>
            <a:xfrm>
              <a:off x="676575" y="872050"/>
              <a:ext cx="77900" cy="77225"/>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3"/>
            <p:cNvSpPr/>
            <p:nvPr/>
          </p:nvSpPr>
          <p:spPr>
            <a:xfrm>
              <a:off x="611975" y="810125"/>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
            <p:cNvSpPr/>
            <p:nvPr/>
          </p:nvSpPr>
          <p:spPr>
            <a:xfrm>
              <a:off x="5651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3"/>
            <p:cNvSpPr/>
            <p:nvPr/>
          </p:nvSpPr>
          <p:spPr>
            <a:xfrm>
              <a:off x="3954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0" name="Google Shape;370;p3"/>
          <p:cNvGrpSpPr/>
          <p:nvPr/>
        </p:nvGrpSpPr>
        <p:grpSpPr>
          <a:xfrm>
            <a:off x="7271875" y="2815839"/>
            <a:ext cx="1983717" cy="2359398"/>
            <a:chOff x="7090560" y="2571750"/>
            <a:chExt cx="2162090" cy="2571831"/>
          </a:xfrm>
        </p:grpSpPr>
        <p:sp>
          <p:nvSpPr>
            <p:cNvPr id="371" name="Google Shape;371;p3"/>
            <p:cNvSpPr/>
            <p:nvPr/>
          </p:nvSpPr>
          <p:spPr>
            <a:xfrm flipH="1">
              <a:off x="7090560" y="2571750"/>
              <a:ext cx="2162090" cy="2571831"/>
            </a:xfrm>
            <a:custGeom>
              <a:avLst/>
              <a:gdLst/>
              <a:ahLst/>
              <a:cxnLst/>
              <a:rect l="l" t="t" r="r" b="b"/>
              <a:pathLst>
                <a:path w="103772" h="123438" extrusionOk="0">
                  <a:moveTo>
                    <a:pt x="0" y="1"/>
                  </a:moveTo>
                  <a:lnTo>
                    <a:pt x="0" y="123437"/>
                  </a:lnTo>
                  <a:lnTo>
                    <a:pt x="103771" y="12343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3"/>
            <p:cNvSpPr/>
            <p:nvPr/>
          </p:nvSpPr>
          <p:spPr>
            <a:xfrm flipH="1">
              <a:off x="7189360" y="2571750"/>
              <a:ext cx="2063290" cy="2571831"/>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3" name="Google Shape;373;p3"/>
          <p:cNvGrpSpPr/>
          <p:nvPr/>
        </p:nvGrpSpPr>
        <p:grpSpPr>
          <a:xfrm flipH="1">
            <a:off x="-68725" y="-109525"/>
            <a:ext cx="1669500" cy="4027425"/>
            <a:chOff x="5692625" y="470675"/>
            <a:chExt cx="1669500" cy="4027425"/>
          </a:xfrm>
        </p:grpSpPr>
        <p:sp>
          <p:nvSpPr>
            <p:cNvPr id="374" name="Google Shape;374;p3"/>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3"/>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3"/>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3"/>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3"/>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3"/>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3"/>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3"/>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3"/>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3"/>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3"/>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3"/>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3"/>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3"/>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3"/>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3"/>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3"/>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3"/>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3"/>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3"/>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3"/>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3"/>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3"/>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3"/>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3"/>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3"/>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3"/>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3"/>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3"/>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3"/>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3"/>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3"/>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3"/>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3"/>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3"/>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3"/>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3"/>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3"/>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3"/>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3"/>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3"/>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3"/>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3"/>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3"/>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3"/>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3"/>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3"/>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3"/>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3"/>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3"/>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3"/>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3"/>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3"/>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3"/>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3"/>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3"/>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3"/>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3"/>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3"/>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3"/>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3"/>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3"/>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3"/>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3"/>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3"/>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3"/>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3"/>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3"/>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3"/>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3"/>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3"/>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3"/>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3"/>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3"/>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3"/>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3"/>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3"/>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3"/>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3"/>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3"/>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3"/>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3"/>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3"/>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3"/>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3"/>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3"/>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3"/>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3"/>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3"/>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3"/>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3"/>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3"/>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3"/>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3"/>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3"/>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3"/>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3"/>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3"/>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3"/>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3"/>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3"/>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3"/>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3"/>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3"/>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3"/>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3"/>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3"/>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3"/>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3"/>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3"/>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3"/>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3"/>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3"/>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3"/>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3"/>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3"/>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3"/>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3"/>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3"/>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3"/>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3"/>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3"/>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3"/>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3"/>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3"/>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3"/>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3"/>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3"/>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3"/>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3"/>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3"/>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3"/>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3"/>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3"/>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3"/>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3"/>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3"/>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3"/>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3"/>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3"/>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3"/>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3"/>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3"/>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3"/>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3"/>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3"/>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3"/>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3"/>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3"/>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3"/>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3"/>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3"/>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3"/>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3"/>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3"/>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3"/>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3"/>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3"/>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3"/>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3"/>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38" name="Google Shape;538;p3"/>
          <p:cNvGrpSpPr/>
          <p:nvPr/>
        </p:nvGrpSpPr>
        <p:grpSpPr>
          <a:xfrm>
            <a:off x="7710125" y="3095888"/>
            <a:ext cx="1639813" cy="1723068"/>
            <a:chOff x="7501875" y="2830038"/>
            <a:chExt cx="1639813" cy="1723068"/>
          </a:xfrm>
        </p:grpSpPr>
        <p:sp>
          <p:nvSpPr>
            <p:cNvPr id="539" name="Google Shape;539;p3"/>
            <p:cNvSpPr/>
            <p:nvPr/>
          </p:nvSpPr>
          <p:spPr>
            <a:xfrm flipH="1">
              <a:off x="7501875" y="2961853"/>
              <a:ext cx="1616898" cy="1591253"/>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3"/>
            <p:cNvSpPr/>
            <p:nvPr/>
          </p:nvSpPr>
          <p:spPr>
            <a:xfrm flipH="1">
              <a:off x="7555356" y="2856796"/>
              <a:ext cx="1555767" cy="1536622"/>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3"/>
            <p:cNvSpPr/>
            <p:nvPr/>
          </p:nvSpPr>
          <p:spPr>
            <a:xfrm flipH="1">
              <a:off x="7524790" y="2830038"/>
              <a:ext cx="1616898" cy="15909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3"/>
            <p:cNvSpPr/>
            <p:nvPr/>
          </p:nvSpPr>
          <p:spPr>
            <a:xfrm flipH="1">
              <a:off x="7570669" y="2860854"/>
              <a:ext cx="182353" cy="183467"/>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3"/>
            <p:cNvSpPr/>
            <p:nvPr/>
          </p:nvSpPr>
          <p:spPr>
            <a:xfrm flipH="1">
              <a:off x="7543371" y="2833737"/>
              <a:ext cx="277319" cy="237882"/>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44" name="Google Shape;544;p3"/>
          <p:cNvGrpSpPr/>
          <p:nvPr/>
        </p:nvGrpSpPr>
        <p:grpSpPr>
          <a:xfrm>
            <a:off x="8018107" y="4038767"/>
            <a:ext cx="1630008" cy="1751622"/>
            <a:chOff x="7802107" y="3742542"/>
            <a:chExt cx="1630008" cy="1751622"/>
          </a:xfrm>
        </p:grpSpPr>
        <p:sp>
          <p:nvSpPr>
            <p:cNvPr id="545" name="Google Shape;545;p3"/>
            <p:cNvSpPr/>
            <p:nvPr/>
          </p:nvSpPr>
          <p:spPr>
            <a:xfrm flipH="1">
              <a:off x="7802107" y="3903198"/>
              <a:ext cx="1616898" cy="1590966"/>
            </a:xfrm>
            <a:custGeom>
              <a:avLst/>
              <a:gdLst/>
              <a:ahLst/>
              <a:cxnLst/>
              <a:rect l="l" t="t" r="r" b="b"/>
              <a:pathLst>
                <a:path w="45017" h="44295" extrusionOk="0">
                  <a:moveTo>
                    <a:pt x="41046" y="0"/>
                  </a:moveTo>
                  <a:cubicBezTo>
                    <a:pt x="40123" y="0"/>
                    <a:pt x="39196" y="357"/>
                    <a:pt x="38482" y="1072"/>
                  </a:cubicBezTo>
                  <a:lnTo>
                    <a:pt x="1399" y="38154"/>
                  </a:lnTo>
                  <a:cubicBezTo>
                    <a:pt x="1" y="39552"/>
                    <a:pt x="1" y="41832"/>
                    <a:pt x="1399" y="43230"/>
                  </a:cubicBezTo>
                  <a:cubicBezTo>
                    <a:pt x="2098" y="43929"/>
                    <a:pt x="3010" y="44294"/>
                    <a:pt x="3983" y="44294"/>
                  </a:cubicBezTo>
                  <a:cubicBezTo>
                    <a:pt x="4925" y="44294"/>
                    <a:pt x="5837" y="43929"/>
                    <a:pt x="6505" y="43230"/>
                  </a:cubicBezTo>
                  <a:lnTo>
                    <a:pt x="43588" y="6178"/>
                  </a:lnTo>
                  <a:cubicBezTo>
                    <a:pt x="45017" y="4749"/>
                    <a:pt x="45017" y="2470"/>
                    <a:pt x="43588" y="1072"/>
                  </a:cubicBezTo>
                  <a:cubicBezTo>
                    <a:pt x="42889" y="357"/>
                    <a:pt x="41970"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3"/>
            <p:cNvSpPr/>
            <p:nvPr/>
          </p:nvSpPr>
          <p:spPr>
            <a:xfrm flipH="1">
              <a:off x="7845783" y="3767002"/>
              <a:ext cx="1556844" cy="1536084"/>
            </a:xfrm>
            <a:custGeom>
              <a:avLst/>
              <a:gdLst/>
              <a:ahLst/>
              <a:cxnLst/>
              <a:rect l="l" t="t" r="r" b="b"/>
              <a:pathLst>
                <a:path w="43345" h="42767" extrusionOk="0">
                  <a:moveTo>
                    <a:pt x="40199" y="0"/>
                  </a:moveTo>
                  <a:cubicBezTo>
                    <a:pt x="39469" y="0"/>
                    <a:pt x="38740" y="274"/>
                    <a:pt x="38178" y="821"/>
                  </a:cubicBezTo>
                  <a:lnTo>
                    <a:pt x="1125" y="37904"/>
                  </a:lnTo>
                  <a:cubicBezTo>
                    <a:pt x="1" y="39028"/>
                    <a:pt x="1" y="40822"/>
                    <a:pt x="1125" y="41946"/>
                  </a:cubicBezTo>
                  <a:cubicBezTo>
                    <a:pt x="1672" y="42493"/>
                    <a:pt x="2402" y="42767"/>
                    <a:pt x="3131" y="42767"/>
                  </a:cubicBezTo>
                  <a:cubicBezTo>
                    <a:pt x="3861" y="42767"/>
                    <a:pt x="4590" y="42493"/>
                    <a:pt x="5138" y="41946"/>
                  </a:cubicBezTo>
                  <a:lnTo>
                    <a:pt x="42220" y="4864"/>
                  </a:lnTo>
                  <a:cubicBezTo>
                    <a:pt x="43345" y="3739"/>
                    <a:pt x="43345" y="1946"/>
                    <a:pt x="42220" y="821"/>
                  </a:cubicBezTo>
                  <a:cubicBezTo>
                    <a:pt x="41658" y="274"/>
                    <a:pt x="40928" y="0"/>
                    <a:pt x="40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3"/>
            <p:cNvSpPr/>
            <p:nvPr/>
          </p:nvSpPr>
          <p:spPr>
            <a:xfrm flipH="1">
              <a:off x="7818485" y="3742542"/>
              <a:ext cx="1613630" cy="1587841"/>
            </a:xfrm>
            <a:custGeom>
              <a:avLst/>
              <a:gdLst/>
              <a:ahLst/>
              <a:cxnLst/>
              <a:rect l="l" t="t" r="r" b="b"/>
              <a:pathLst>
                <a:path w="44926" h="44208" extrusionOk="0">
                  <a:moveTo>
                    <a:pt x="41035" y="1441"/>
                  </a:moveTo>
                  <a:cubicBezTo>
                    <a:pt x="42889" y="1441"/>
                    <a:pt x="43832" y="3690"/>
                    <a:pt x="42525" y="4997"/>
                  </a:cubicBezTo>
                  <a:lnTo>
                    <a:pt x="5442" y="42080"/>
                  </a:lnTo>
                  <a:cubicBezTo>
                    <a:pt x="5031" y="42490"/>
                    <a:pt x="4492" y="42696"/>
                    <a:pt x="3952" y="42696"/>
                  </a:cubicBezTo>
                  <a:cubicBezTo>
                    <a:pt x="3413" y="42696"/>
                    <a:pt x="2873" y="42490"/>
                    <a:pt x="2463" y="42080"/>
                  </a:cubicBezTo>
                  <a:cubicBezTo>
                    <a:pt x="1673" y="41259"/>
                    <a:pt x="1673" y="39952"/>
                    <a:pt x="2463" y="39132"/>
                  </a:cubicBezTo>
                  <a:lnTo>
                    <a:pt x="39546" y="2049"/>
                  </a:lnTo>
                  <a:cubicBezTo>
                    <a:pt x="39941" y="1654"/>
                    <a:pt x="40488" y="1441"/>
                    <a:pt x="41035" y="1441"/>
                  </a:cubicBezTo>
                  <a:close/>
                  <a:moveTo>
                    <a:pt x="40955" y="1"/>
                  </a:moveTo>
                  <a:cubicBezTo>
                    <a:pt x="40062" y="1"/>
                    <a:pt x="39169" y="328"/>
                    <a:pt x="38482" y="985"/>
                  </a:cubicBezTo>
                  <a:lnTo>
                    <a:pt x="1399" y="38068"/>
                  </a:lnTo>
                  <a:cubicBezTo>
                    <a:pt x="1" y="39466"/>
                    <a:pt x="1" y="41746"/>
                    <a:pt x="1399" y="43144"/>
                  </a:cubicBezTo>
                  <a:cubicBezTo>
                    <a:pt x="2068" y="43843"/>
                    <a:pt x="2980" y="44208"/>
                    <a:pt x="3952" y="44208"/>
                  </a:cubicBezTo>
                  <a:cubicBezTo>
                    <a:pt x="4895" y="44208"/>
                    <a:pt x="5837" y="43843"/>
                    <a:pt x="6506" y="43144"/>
                  </a:cubicBezTo>
                  <a:lnTo>
                    <a:pt x="43588" y="6092"/>
                  </a:lnTo>
                  <a:cubicBezTo>
                    <a:pt x="44926" y="4663"/>
                    <a:pt x="44895" y="2414"/>
                    <a:pt x="43497" y="1046"/>
                  </a:cubicBezTo>
                  <a:cubicBezTo>
                    <a:pt x="42802" y="351"/>
                    <a:pt x="41878" y="1"/>
                    <a:pt x="4095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3"/>
            <p:cNvSpPr/>
            <p:nvPr/>
          </p:nvSpPr>
          <p:spPr>
            <a:xfrm flipH="1">
              <a:off x="7862173" y="3771348"/>
              <a:ext cx="182353" cy="182353"/>
            </a:xfrm>
            <a:custGeom>
              <a:avLst/>
              <a:gdLst/>
              <a:ahLst/>
              <a:cxnLst/>
              <a:rect l="l" t="t" r="r" b="b"/>
              <a:pathLst>
                <a:path w="5077" h="5077" extrusionOk="0">
                  <a:moveTo>
                    <a:pt x="2554" y="1"/>
                  </a:moveTo>
                  <a:cubicBezTo>
                    <a:pt x="1126" y="1"/>
                    <a:pt x="1" y="1126"/>
                    <a:pt x="1" y="2524"/>
                  </a:cubicBezTo>
                  <a:cubicBezTo>
                    <a:pt x="1" y="3922"/>
                    <a:pt x="1126" y="5077"/>
                    <a:pt x="2554" y="5077"/>
                  </a:cubicBezTo>
                  <a:cubicBezTo>
                    <a:pt x="3952" y="5077"/>
                    <a:pt x="5077" y="3922"/>
                    <a:pt x="5077" y="2524"/>
                  </a:cubicBezTo>
                  <a:cubicBezTo>
                    <a:pt x="5077" y="1126"/>
                    <a:pt x="3952" y="1"/>
                    <a:pt x="25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3"/>
            <p:cNvSpPr/>
            <p:nvPr/>
          </p:nvSpPr>
          <p:spPr>
            <a:xfrm flipH="1">
              <a:off x="7834875" y="3743153"/>
              <a:ext cx="277319" cy="237846"/>
            </a:xfrm>
            <a:custGeom>
              <a:avLst/>
              <a:gdLst/>
              <a:ahLst/>
              <a:cxnLst/>
              <a:rect l="l" t="t" r="r" b="b"/>
              <a:pathLst>
                <a:path w="7721" h="6622" extrusionOk="0">
                  <a:moveTo>
                    <a:pt x="4438" y="1546"/>
                  </a:moveTo>
                  <a:cubicBezTo>
                    <a:pt x="5411" y="1546"/>
                    <a:pt x="6201" y="2336"/>
                    <a:pt x="6201" y="3309"/>
                  </a:cubicBezTo>
                  <a:cubicBezTo>
                    <a:pt x="6201" y="4383"/>
                    <a:pt x="5316" y="5106"/>
                    <a:pt x="4397" y="5106"/>
                  </a:cubicBezTo>
                  <a:cubicBezTo>
                    <a:pt x="3963" y="5106"/>
                    <a:pt x="3522" y="4946"/>
                    <a:pt x="3162" y="4585"/>
                  </a:cubicBezTo>
                  <a:cubicBezTo>
                    <a:pt x="2037" y="3461"/>
                    <a:pt x="2827" y="1546"/>
                    <a:pt x="4438" y="1546"/>
                  </a:cubicBezTo>
                  <a:close/>
                  <a:moveTo>
                    <a:pt x="4399" y="0"/>
                  </a:moveTo>
                  <a:cubicBezTo>
                    <a:pt x="3590" y="0"/>
                    <a:pt x="2766" y="300"/>
                    <a:pt x="2098" y="968"/>
                  </a:cubicBezTo>
                  <a:cubicBezTo>
                    <a:pt x="0" y="3066"/>
                    <a:pt x="1490" y="6622"/>
                    <a:pt x="4438" y="6622"/>
                  </a:cubicBezTo>
                  <a:cubicBezTo>
                    <a:pt x="6262" y="6622"/>
                    <a:pt x="7721" y="5132"/>
                    <a:pt x="7721" y="3309"/>
                  </a:cubicBezTo>
                  <a:cubicBezTo>
                    <a:pt x="7721" y="1314"/>
                    <a:pt x="6092" y="0"/>
                    <a:pt x="439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0" name="Google Shape;550;p3"/>
          <p:cNvGrpSpPr/>
          <p:nvPr/>
        </p:nvGrpSpPr>
        <p:grpSpPr>
          <a:xfrm>
            <a:off x="1723917" y="1171846"/>
            <a:ext cx="606164" cy="663654"/>
            <a:chOff x="5661051" y="3946631"/>
            <a:chExt cx="658301" cy="720736"/>
          </a:xfrm>
        </p:grpSpPr>
        <p:sp>
          <p:nvSpPr>
            <p:cNvPr id="551" name="Google Shape;551;p3"/>
            <p:cNvSpPr/>
            <p:nvPr/>
          </p:nvSpPr>
          <p:spPr>
            <a:xfrm rot="1835766">
              <a:off x="5751016" y="4104148"/>
              <a:ext cx="481283" cy="473712"/>
            </a:xfrm>
            <a:custGeom>
              <a:avLst/>
              <a:gdLst/>
              <a:ahLst/>
              <a:cxnLst/>
              <a:rect l="l" t="t" r="r" b="b"/>
              <a:pathLst>
                <a:path w="13668" h="13453" extrusionOk="0">
                  <a:moveTo>
                    <a:pt x="10556" y="1"/>
                  </a:moveTo>
                  <a:cubicBezTo>
                    <a:pt x="10480" y="1"/>
                    <a:pt x="10403" y="10"/>
                    <a:pt x="10325" y="30"/>
                  </a:cubicBezTo>
                  <a:lnTo>
                    <a:pt x="911" y="2054"/>
                  </a:lnTo>
                  <a:cubicBezTo>
                    <a:pt x="365" y="2167"/>
                    <a:pt x="1" y="2690"/>
                    <a:pt x="137" y="3236"/>
                  </a:cubicBezTo>
                  <a:lnTo>
                    <a:pt x="2161" y="12650"/>
                  </a:lnTo>
                  <a:cubicBezTo>
                    <a:pt x="2259" y="13118"/>
                    <a:pt x="2657" y="13452"/>
                    <a:pt x="3112" y="13452"/>
                  </a:cubicBezTo>
                  <a:cubicBezTo>
                    <a:pt x="3188" y="13452"/>
                    <a:pt x="3266" y="13443"/>
                    <a:pt x="3344" y="13424"/>
                  </a:cubicBezTo>
                  <a:lnTo>
                    <a:pt x="12758" y="11400"/>
                  </a:lnTo>
                  <a:cubicBezTo>
                    <a:pt x="13304" y="11286"/>
                    <a:pt x="13668" y="10763"/>
                    <a:pt x="13531" y="10217"/>
                  </a:cubicBezTo>
                  <a:lnTo>
                    <a:pt x="11507" y="803"/>
                  </a:lnTo>
                  <a:cubicBezTo>
                    <a:pt x="11410" y="335"/>
                    <a:pt x="11012" y="1"/>
                    <a:pt x="10556" y="1"/>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3"/>
            <p:cNvSpPr/>
            <p:nvPr/>
          </p:nvSpPr>
          <p:spPr>
            <a:xfrm rot="1835766">
              <a:off x="5748104" y="4036138"/>
              <a:ext cx="481283" cy="473712"/>
            </a:xfrm>
            <a:custGeom>
              <a:avLst/>
              <a:gdLst/>
              <a:ahLst/>
              <a:cxnLst/>
              <a:rect l="l" t="t" r="r" b="b"/>
              <a:pathLst>
                <a:path w="13668" h="13453" extrusionOk="0">
                  <a:moveTo>
                    <a:pt x="10556" y="1"/>
                  </a:moveTo>
                  <a:cubicBezTo>
                    <a:pt x="10480" y="1"/>
                    <a:pt x="10403" y="10"/>
                    <a:pt x="10325" y="30"/>
                  </a:cubicBezTo>
                  <a:lnTo>
                    <a:pt x="911" y="2054"/>
                  </a:lnTo>
                  <a:cubicBezTo>
                    <a:pt x="365" y="2167"/>
                    <a:pt x="1" y="2690"/>
                    <a:pt x="137" y="3236"/>
                  </a:cubicBezTo>
                  <a:lnTo>
                    <a:pt x="2161" y="12650"/>
                  </a:lnTo>
                  <a:cubicBezTo>
                    <a:pt x="2259" y="13118"/>
                    <a:pt x="2657" y="13452"/>
                    <a:pt x="3112" y="13452"/>
                  </a:cubicBezTo>
                  <a:cubicBezTo>
                    <a:pt x="3188" y="13452"/>
                    <a:pt x="3266" y="13443"/>
                    <a:pt x="3344" y="13424"/>
                  </a:cubicBezTo>
                  <a:lnTo>
                    <a:pt x="12758" y="11400"/>
                  </a:lnTo>
                  <a:cubicBezTo>
                    <a:pt x="13304" y="11286"/>
                    <a:pt x="13668" y="10763"/>
                    <a:pt x="13531" y="10217"/>
                  </a:cubicBezTo>
                  <a:lnTo>
                    <a:pt x="11507" y="803"/>
                  </a:lnTo>
                  <a:cubicBezTo>
                    <a:pt x="11410" y="335"/>
                    <a:pt x="11012" y="1"/>
                    <a:pt x="10556" y="1"/>
                  </a:cubicBezTo>
                  <a:close/>
                </a:path>
              </a:pathLst>
            </a:custGeom>
            <a:solidFill>
              <a:schemeClr val="accent2"/>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3"/>
            <p:cNvSpPr/>
            <p:nvPr/>
          </p:nvSpPr>
          <p:spPr>
            <a:xfrm rot="1835766">
              <a:off x="5943994" y="4229057"/>
              <a:ext cx="95320" cy="96904"/>
            </a:xfrm>
            <a:custGeom>
              <a:avLst/>
              <a:gdLst/>
              <a:ahLst/>
              <a:cxnLst/>
              <a:rect l="l" t="t" r="r" b="b"/>
              <a:pathLst>
                <a:path w="2707" h="2752" extrusionOk="0">
                  <a:moveTo>
                    <a:pt x="979" y="227"/>
                  </a:moveTo>
                  <a:cubicBezTo>
                    <a:pt x="1956" y="0"/>
                    <a:pt x="2707" y="1069"/>
                    <a:pt x="2161" y="1910"/>
                  </a:cubicBezTo>
                  <a:cubicBezTo>
                    <a:pt x="1638" y="2752"/>
                    <a:pt x="342" y="2524"/>
                    <a:pt x="137" y="1546"/>
                  </a:cubicBezTo>
                  <a:cubicBezTo>
                    <a:pt x="1" y="932"/>
                    <a:pt x="387" y="341"/>
                    <a:pt x="979" y="227"/>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4" name="Google Shape;554;p3"/>
          <p:cNvSpPr/>
          <p:nvPr/>
        </p:nvSpPr>
        <p:spPr>
          <a:xfrm>
            <a:off x="2414275" y="385940"/>
            <a:ext cx="121096" cy="103800"/>
          </a:xfrm>
          <a:custGeom>
            <a:avLst/>
            <a:gdLst/>
            <a:ahLst/>
            <a:cxnLst/>
            <a:rect l="l" t="t" r="r" b="b"/>
            <a:pathLst>
              <a:path w="4439" h="3805" extrusionOk="0">
                <a:moveTo>
                  <a:pt x="1885" y="1"/>
                </a:moveTo>
                <a:cubicBezTo>
                  <a:pt x="851" y="1"/>
                  <a:pt x="0" y="852"/>
                  <a:pt x="0" y="1885"/>
                </a:cubicBezTo>
                <a:cubicBezTo>
                  <a:pt x="0" y="3041"/>
                  <a:pt x="939" y="3804"/>
                  <a:pt x="1923" y="3804"/>
                </a:cubicBezTo>
                <a:cubicBezTo>
                  <a:pt x="2387" y="3804"/>
                  <a:pt x="2862" y="3634"/>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3"/>
          <p:cNvSpPr/>
          <p:nvPr/>
        </p:nvSpPr>
        <p:spPr>
          <a:xfrm>
            <a:off x="2415093" y="82489"/>
            <a:ext cx="121096" cy="103800"/>
          </a:xfrm>
          <a:custGeom>
            <a:avLst/>
            <a:gdLst/>
            <a:ahLst/>
            <a:cxnLst/>
            <a:rect l="l" t="t" r="r" b="b"/>
            <a:pathLst>
              <a:path w="4439" h="3805" extrusionOk="0">
                <a:moveTo>
                  <a:pt x="1885" y="0"/>
                </a:moveTo>
                <a:cubicBezTo>
                  <a:pt x="821" y="0"/>
                  <a:pt x="1" y="851"/>
                  <a:pt x="1" y="1915"/>
                </a:cubicBezTo>
                <a:cubicBezTo>
                  <a:pt x="1" y="3049"/>
                  <a:pt x="937" y="3805"/>
                  <a:pt x="1909" y="3805"/>
                </a:cubicBezTo>
                <a:cubicBezTo>
                  <a:pt x="2371" y="3805"/>
                  <a:pt x="2841" y="3634"/>
                  <a:pt x="3223" y="3252"/>
                </a:cubicBezTo>
                <a:cubicBezTo>
                  <a:pt x="4439" y="206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3"/>
          <p:cNvSpPr/>
          <p:nvPr/>
        </p:nvSpPr>
        <p:spPr>
          <a:xfrm>
            <a:off x="2415093" y="-220171"/>
            <a:ext cx="121096" cy="103528"/>
          </a:xfrm>
          <a:custGeom>
            <a:avLst/>
            <a:gdLst/>
            <a:ahLst/>
            <a:cxnLst/>
            <a:rect l="l" t="t" r="r" b="b"/>
            <a:pathLst>
              <a:path w="4439" h="3795" extrusionOk="0">
                <a:moveTo>
                  <a:pt x="1916" y="1"/>
                </a:moveTo>
                <a:cubicBezTo>
                  <a:pt x="852" y="1"/>
                  <a:pt x="1" y="852"/>
                  <a:pt x="1" y="1885"/>
                </a:cubicBezTo>
                <a:cubicBezTo>
                  <a:pt x="1" y="3034"/>
                  <a:pt x="928" y="3795"/>
                  <a:pt x="1905" y="3795"/>
                </a:cubicBezTo>
                <a:cubicBezTo>
                  <a:pt x="2375" y="3795"/>
                  <a:pt x="2858" y="3618"/>
                  <a:pt x="3253" y="3223"/>
                </a:cubicBezTo>
                <a:cubicBezTo>
                  <a:pt x="4439" y="2037"/>
                  <a:pt x="3587" y="1"/>
                  <a:pt x="191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3"/>
          <p:cNvSpPr/>
          <p:nvPr/>
        </p:nvSpPr>
        <p:spPr>
          <a:xfrm>
            <a:off x="2415939" y="-523650"/>
            <a:ext cx="121069" cy="103828"/>
          </a:xfrm>
          <a:custGeom>
            <a:avLst/>
            <a:gdLst/>
            <a:ahLst/>
            <a:cxnLst/>
            <a:rect l="l" t="t" r="r" b="b"/>
            <a:pathLst>
              <a:path w="4438" h="3806" extrusionOk="0">
                <a:moveTo>
                  <a:pt x="1885" y="1"/>
                </a:moveTo>
                <a:cubicBezTo>
                  <a:pt x="851" y="1"/>
                  <a:pt x="0" y="852"/>
                  <a:pt x="0" y="1916"/>
                </a:cubicBezTo>
                <a:cubicBezTo>
                  <a:pt x="0" y="3049"/>
                  <a:pt x="936" y="3806"/>
                  <a:pt x="1909" y="3806"/>
                </a:cubicBezTo>
                <a:cubicBezTo>
                  <a:pt x="2370" y="3806"/>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3"/>
          <p:cNvSpPr/>
          <p:nvPr/>
        </p:nvSpPr>
        <p:spPr>
          <a:xfrm>
            <a:off x="2673807" y="386786"/>
            <a:ext cx="121096" cy="103528"/>
          </a:xfrm>
          <a:custGeom>
            <a:avLst/>
            <a:gdLst/>
            <a:ahLst/>
            <a:cxnLst/>
            <a:rect l="l" t="t" r="r" b="b"/>
            <a:pathLst>
              <a:path w="4439" h="3795" extrusionOk="0">
                <a:moveTo>
                  <a:pt x="1915" y="0"/>
                </a:moveTo>
                <a:cubicBezTo>
                  <a:pt x="851" y="0"/>
                  <a:pt x="0" y="821"/>
                  <a:pt x="0" y="1885"/>
                </a:cubicBezTo>
                <a:cubicBezTo>
                  <a:pt x="0" y="3033"/>
                  <a:pt x="941" y="3794"/>
                  <a:pt x="1918" y="3794"/>
                </a:cubicBezTo>
                <a:cubicBezTo>
                  <a:pt x="2388" y="3794"/>
                  <a:pt x="2867" y="3618"/>
                  <a:pt x="3253"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3"/>
          <p:cNvSpPr/>
          <p:nvPr/>
        </p:nvSpPr>
        <p:spPr>
          <a:xfrm>
            <a:off x="2674626" y="83307"/>
            <a:ext cx="121096" cy="103800"/>
          </a:xfrm>
          <a:custGeom>
            <a:avLst/>
            <a:gdLst/>
            <a:ahLst/>
            <a:cxnLst/>
            <a:rect l="l" t="t" r="r" b="b"/>
            <a:pathLst>
              <a:path w="4439" h="3805" extrusionOk="0">
                <a:moveTo>
                  <a:pt x="1885" y="1"/>
                </a:moveTo>
                <a:cubicBezTo>
                  <a:pt x="852" y="1"/>
                  <a:pt x="1" y="852"/>
                  <a:pt x="1" y="1885"/>
                </a:cubicBezTo>
                <a:cubicBezTo>
                  <a:pt x="1" y="3041"/>
                  <a:pt x="939" y="3804"/>
                  <a:pt x="1923" y="3804"/>
                </a:cubicBezTo>
                <a:cubicBezTo>
                  <a:pt x="2388" y="3804"/>
                  <a:pt x="2863" y="3633"/>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3"/>
          <p:cNvSpPr/>
          <p:nvPr/>
        </p:nvSpPr>
        <p:spPr>
          <a:xfrm>
            <a:off x="2675471" y="-220171"/>
            <a:ext cx="121069" cy="103828"/>
          </a:xfrm>
          <a:custGeom>
            <a:avLst/>
            <a:gdLst/>
            <a:ahLst/>
            <a:cxnLst/>
            <a:rect l="l" t="t" r="r" b="b"/>
            <a:pathLst>
              <a:path w="4438" h="3806" extrusionOk="0">
                <a:moveTo>
                  <a:pt x="1885" y="1"/>
                </a:moveTo>
                <a:cubicBezTo>
                  <a:pt x="821" y="1"/>
                  <a:pt x="0" y="852"/>
                  <a:pt x="0" y="1916"/>
                </a:cubicBezTo>
                <a:cubicBezTo>
                  <a:pt x="0" y="3049"/>
                  <a:pt x="936" y="3805"/>
                  <a:pt x="1909" y="3805"/>
                </a:cubicBezTo>
                <a:cubicBezTo>
                  <a:pt x="2370" y="3805"/>
                  <a:pt x="2840" y="3635"/>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3"/>
          <p:cNvSpPr/>
          <p:nvPr/>
        </p:nvSpPr>
        <p:spPr>
          <a:xfrm>
            <a:off x="2675471" y="-522804"/>
            <a:ext cx="121069" cy="103528"/>
          </a:xfrm>
          <a:custGeom>
            <a:avLst/>
            <a:gdLst/>
            <a:ahLst/>
            <a:cxnLst/>
            <a:rect l="l" t="t" r="r" b="b"/>
            <a:pathLst>
              <a:path w="4438" h="3795" extrusionOk="0">
                <a:moveTo>
                  <a:pt x="1915" y="0"/>
                </a:moveTo>
                <a:cubicBezTo>
                  <a:pt x="851" y="0"/>
                  <a:pt x="0" y="851"/>
                  <a:pt x="0" y="1885"/>
                </a:cubicBezTo>
                <a:cubicBezTo>
                  <a:pt x="0" y="3033"/>
                  <a:pt x="927" y="3795"/>
                  <a:pt x="1904" y="3795"/>
                </a:cubicBezTo>
                <a:cubicBezTo>
                  <a:pt x="2375" y="3795"/>
                  <a:pt x="2857" y="3618"/>
                  <a:pt x="3252"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3"/>
          <p:cNvSpPr/>
          <p:nvPr/>
        </p:nvSpPr>
        <p:spPr>
          <a:xfrm>
            <a:off x="2934158" y="386786"/>
            <a:ext cx="121096" cy="103800"/>
          </a:xfrm>
          <a:custGeom>
            <a:avLst/>
            <a:gdLst/>
            <a:ahLst/>
            <a:cxnLst/>
            <a:rect l="l" t="t" r="r" b="b"/>
            <a:pathLst>
              <a:path w="4439" h="3805" extrusionOk="0">
                <a:moveTo>
                  <a:pt x="1885" y="0"/>
                </a:moveTo>
                <a:cubicBezTo>
                  <a:pt x="852" y="0"/>
                  <a:pt x="1" y="851"/>
                  <a:pt x="1" y="1915"/>
                </a:cubicBezTo>
                <a:cubicBezTo>
                  <a:pt x="1" y="3049"/>
                  <a:pt x="937"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3"/>
          <p:cNvSpPr/>
          <p:nvPr/>
        </p:nvSpPr>
        <p:spPr>
          <a:xfrm>
            <a:off x="2934158" y="83307"/>
            <a:ext cx="121096" cy="103991"/>
          </a:xfrm>
          <a:custGeom>
            <a:avLst/>
            <a:gdLst/>
            <a:ahLst/>
            <a:cxnLst/>
            <a:rect l="l" t="t" r="r" b="b"/>
            <a:pathLst>
              <a:path w="4439" h="3812" extrusionOk="0">
                <a:moveTo>
                  <a:pt x="1915" y="1"/>
                </a:moveTo>
                <a:cubicBezTo>
                  <a:pt x="852" y="1"/>
                  <a:pt x="1" y="852"/>
                  <a:pt x="1" y="1915"/>
                </a:cubicBezTo>
                <a:cubicBezTo>
                  <a:pt x="1" y="3064"/>
                  <a:pt x="942" y="3812"/>
                  <a:pt x="1919" y="3812"/>
                </a:cubicBezTo>
                <a:cubicBezTo>
                  <a:pt x="2389" y="3812"/>
                  <a:pt x="2867" y="3638"/>
                  <a:pt x="3253" y="3253"/>
                </a:cubicBezTo>
                <a:cubicBezTo>
                  <a:pt x="4438" y="206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3"/>
          <p:cNvSpPr/>
          <p:nvPr/>
        </p:nvSpPr>
        <p:spPr>
          <a:xfrm>
            <a:off x="2934976" y="-219326"/>
            <a:ext cx="121096" cy="103528"/>
          </a:xfrm>
          <a:custGeom>
            <a:avLst/>
            <a:gdLst/>
            <a:ahLst/>
            <a:cxnLst/>
            <a:rect l="l" t="t" r="r" b="b"/>
            <a:pathLst>
              <a:path w="4439" h="3795" extrusionOk="0">
                <a:moveTo>
                  <a:pt x="1885" y="0"/>
                </a:moveTo>
                <a:cubicBezTo>
                  <a:pt x="852" y="0"/>
                  <a:pt x="1" y="851"/>
                  <a:pt x="1" y="1885"/>
                </a:cubicBezTo>
                <a:cubicBezTo>
                  <a:pt x="1" y="3033"/>
                  <a:pt x="928" y="3794"/>
                  <a:pt x="1905" y="3794"/>
                </a:cubicBezTo>
                <a:cubicBezTo>
                  <a:pt x="2376" y="3794"/>
                  <a:pt x="2858" y="3618"/>
                  <a:pt x="3253" y="3222"/>
                </a:cubicBezTo>
                <a:cubicBezTo>
                  <a:pt x="4439" y="2037"/>
                  <a:pt x="3588"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
          <p:cNvSpPr/>
          <p:nvPr/>
        </p:nvSpPr>
        <p:spPr>
          <a:xfrm>
            <a:off x="2935822" y="-522804"/>
            <a:ext cx="121096" cy="103800"/>
          </a:xfrm>
          <a:custGeom>
            <a:avLst/>
            <a:gdLst/>
            <a:ahLst/>
            <a:cxnLst/>
            <a:rect l="l" t="t" r="r" b="b"/>
            <a:pathLst>
              <a:path w="4439" h="3805" extrusionOk="0">
                <a:moveTo>
                  <a:pt x="1885" y="0"/>
                </a:moveTo>
                <a:cubicBezTo>
                  <a:pt x="821" y="0"/>
                  <a:pt x="0" y="851"/>
                  <a:pt x="0" y="1915"/>
                </a:cubicBezTo>
                <a:cubicBezTo>
                  <a:pt x="0" y="3049"/>
                  <a:pt x="936"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
          <p:cNvSpPr/>
          <p:nvPr/>
        </p:nvSpPr>
        <p:spPr>
          <a:xfrm>
            <a:off x="3193690" y="387604"/>
            <a:ext cx="121096" cy="103528"/>
          </a:xfrm>
          <a:custGeom>
            <a:avLst/>
            <a:gdLst/>
            <a:ahLst/>
            <a:cxnLst/>
            <a:rect l="l" t="t" r="r" b="b"/>
            <a:pathLst>
              <a:path w="4439" h="3795" extrusionOk="0">
                <a:moveTo>
                  <a:pt x="1915" y="1"/>
                </a:moveTo>
                <a:cubicBezTo>
                  <a:pt x="851" y="1"/>
                  <a:pt x="0" y="821"/>
                  <a:pt x="0" y="1885"/>
                </a:cubicBezTo>
                <a:cubicBezTo>
                  <a:pt x="0" y="3034"/>
                  <a:pt x="928" y="3795"/>
                  <a:pt x="1904" y="3795"/>
                </a:cubicBezTo>
                <a:cubicBezTo>
                  <a:pt x="2375" y="3795"/>
                  <a:pt x="2857" y="3618"/>
                  <a:pt x="3253"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3"/>
          <p:cNvSpPr/>
          <p:nvPr/>
        </p:nvSpPr>
        <p:spPr>
          <a:xfrm>
            <a:off x="3194508" y="84125"/>
            <a:ext cx="121096" cy="103800"/>
          </a:xfrm>
          <a:custGeom>
            <a:avLst/>
            <a:gdLst/>
            <a:ahLst/>
            <a:cxnLst/>
            <a:rect l="l" t="t" r="r" b="b"/>
            <a:pathLst>
              <a:path w="4439" h="3805" extrusionOk="0">
                <a:moveTo>
                  <a:pt x="1885" y="1"/>
                </a:moveTo>
                <a:cubicBezTo>
                  <a:pt x="852" y="1"/>
                  <a:pt x="1" y="852"/>
                  <a:pt x="1" y="1885"/>
                </a:cubicBezTo>
                <a:cubicBezTo>
                  <a:pt x="1" y="3041"/>
                  <a:pt x="940" y="3805"/>
                  <a:pt x="1913" y="3805"/>
                </a:cubicBezTo>
                <a:cubicBezTo>
                  <a:pt x="2374" y="3805"/>
                  <a:pt x="2842" y="3634"/>
                  <a:pt x="3223" y="3253"/>
                </a:cubicBezTo>
                <a:cubicBezTo>
                  <a:pt x="4439"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3"/>
          <p:cNvSpPr/>
          <p:nvPr/>
        </p:nvSpPr>
        <p:spPr>
          <a:xfrm>
            <a:off x="3194508" y="-219326"/>
            <a:ext cx="121096" cy="103800"/>
          </a:xfrm>
          <a:custGeom>
            <a:avLst/>
            <a:gdLst/>
            <a:ahLst/>
            <a:cxnLst/>
            <a:rect l="l" t="t" r="r" b="b"/>
            <a:pathLst>
              <a:path w="4439" h="3805" extrusionOk="0">
                <a:moveTo>
                  <a:pt x="1916" y="0"/>
                </a:moveTo>
                <a:cubicBezTo>
                  <a:pt x="852" y="0"/>
                  <a:pt x="1" y="851"/>
                  <a:pt x="1" y="1915"/>
                </a:cubicBezTo>
                <a:cubicBezTo>
                  <a:pt x="1" y="3049"/>
                  <a:pt x="951" y="3805"/>
                  <a:pt x="1932" y="3805"/>
                </a:cubicBezTo>
                <a:cubicBezTo>
                  <a:pt x="2398" y="3805"/>
                  <a:pt x="2871" y="3634"/>
                  <a:pt x="3253" y="3252"/>
                </a:cubicBezTo>
                <a:cubicBezTo>
                  <a:pt x="4439" y="2067"/>
                  <a:pt x="3587" y="0"/>
                  <a:pt x="191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3"/>
          <p:cNvSpPr/>
          <p:nvPr/>
        </p:nvSpPr>
        <p:spPr>
          <a:xfrm>
            <a:off x="3195354" y="-521986"/>
            <a:ext cx="121069" cy="103528"/>
          </a:xfrm>
          <a:custGeom>
            <a:avLst/>
            <a:gdLst/>
            <a:ahLst/>
            <a:cxnLst/>
            <a:rect l="l" t="t" r="r" b="b"/>
            <a:pathLst>
              <a:path w="4438" h="3795" extrusionOk="0">
                <a:moveTo>
                  <a:pt x="1915" y="1"/>
                </a:moveTo>
                <a:cubicBezTo>
                  <a:pt x="851" y="1"/>
                  <a:pt x="0" y="852"/>
                  <a:pt x="0" y="1885"/>
                </a:cubicBezTo>
                <a:cubicBezTo>
                  <a:pt x="0" y="3034"/>
                  <a:pt x="927" y="3795"/>
                  <a:pt x="1904" y="3795"/>
                </a:cubicBezTo>
                <a:cubicBezTo>
                  <a:pt x="2375" y="3795"/>
                  <a:pt x="2857" y="3618"/>
                  <a:pt x="3252"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3"/>
          <p:cNvSpPr/>
          <p:nvPr/>
        </p:nvSpPr>
        <p:spPr>
          <a:xfrm>
            <a:off x="3453222" y="387604"/>
            <a:ext cx="121069" cy="103828"/>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3" y="3253"/>
                </a:cubicBezTo>
                <a:cubicBezTo>
                  <a:pt x="4438" y="2037"/>
                  <a:pt x="361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3"/>
          <p:cNvSpPr/>
          <p:nvPr/>
        </p:nvSpPr>
        <p:spPr>
          <a:xfrm>
            <a:off x="3454886" y="84125"/>
            <a:ext cx="121069" cy="103991"/>
          </a:xfrm>
          <a:custGeom>
            <a:avLst/>
            <a:gdLst/>
            <a:ahLst/>
            <a:cxnLst/>
            <a:rect l="l" t="t" r="r" b="b"/>
            <a:pathLst>
              <a:path w="4438" h="3812" extrusionOk="0">
                <a:moveTo>
                  <a:pt x="1885" y="1"/>
                </a:moveTo>
                <a:cubicBezTo>
                  <a:pt x="821" y="1"/>
                  <a:pt x="0" y="852"/>
                  <a:pt x="0" y="1916"/>
                </a:cubicBezTo>
                <a:cubicBezTo>
                  <a:pt x="0" y="3065"/>
                  <a:pt x="928" y="3812"/>
                  <a:pt x="1895" y="3812"/>
                </a:cubicBezTo>
                <a:cubicBezTo>
                  <a:pt x="2361" y="3812"/>
                  <a:pt x="2837" y="3639"/>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3"/>
          <p:cNvSpPr/>
          <p:nvPr/>
        </p:nvSpPr>
        <p:spPr>
          <a:xfrm>
            <a:off x="3454886" y="-218507"/>
            <a:ext cx="121069" cy="103828"/>
          </a:xfrm>
          <a:custGeom>
            <a:avLst/>
            <a:gdLst/>
            <a:ahLst/>
            <a:cxnLst/>
            <a:rect l="l" t="t" r="r" b="b"/>
            <a:pathLst>
              <a:path w="4438" h="3806" extrusionOk="0">
                <a:moveTo>
                  <a:pt x="1885" y="1"/>
                </a:moveTo>
                <a:cubicBezTo>
                  <a:pt x="821" y="1"/>
                  <a:pt x="0" y="852"/>
                  <a:pt x="0" y="1915"/>
                </a:cubicBezTo>
                <a:cubicBezTo>
                  <a:pt x="0" y="3049"/>
                  <a:pt x="936" y="3805"/>
                  <a:pt x="1909" y="3805"/>
                </a:cubicBezTo>
                <a:cubicBezTo>
                  <a:pt x="2370" y="3805"/>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3"/>
          <p:cNvSpPr/>
          <p:nvPr/>
        </p:nvSpPr>
        <p:spPr>
          <a:xfrm>
            <a:off x="3454886" y="-521986"/>
            <a:ext cx="121069" cy="103828"/>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2" y="3253"/>
                </a:cubicBezTo>
                <a:cubicBezTo>
                  <a:pt x="4438" y="2068"/>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74" name="Google Shape;574;p3"/>
          <p:cNvGrpSpPr/>
          <p:nvPr/>
        </p:nvGrpSpPr>
        <p:grpSpPr>
          <a:xfrm>
            <a:off x="343200" y="2738461"/>
            <a:ext cx="620801" cy="631927"/>
            <a:chOff x="5749195" y="4279048"/>
            <a:chExt cx="741432" cy="754720"/>
          </a:xfrm>
        </p:grpSpPr>
        <p:grpSp>
          <p:nvGrpSpPr>
            <p:cNvPr id="575" name="Google Shape;575;p3"/>
            <p:cNvGrpSpPr/>
            <p:nvPr/>
          </p:nvGrpSpPr>
          <p:grpSpPr>
            <a:xfrm>
              <a:off x="5749195" y="4352061"/>
              <a:ext cx="681707" cy="681707"/>
              <a:chOff x="5681300" y="2527788"/>
              <a:chExt cx="805800" cy="805800"/>
            </a:xfrm>
          </p:grpSpPr>
          <p:sp>
            <p:nvSpPr>
              <p:cNvPr id="576" name="Google Shape;576;p3"/>
              <p:cNvSpPr/>
              <p:nvPr/>
            </p:nvSpPr>
            <p:spPr>
              <a:xfrm>
                <a:off x="5681300" y="2527788"/>
                <a:ext cx="805800" cy="805800"/>
              </a:xfrm>
              <a:prstGeom prst="ellipse">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3"/>
              <p:cNvSpPr/>
              <p:nvPr/>
            </p:nvSpPr>
            <p:spPr>
              <a:xfrm>
                <a:off x="5681300" y="2527788"/>
                <a:ext cx="805800" cy="805800"/>
              </a:xfrm>
              <a:prstGeom prst="pie">
                <a:avLst>
                  <a:gd name="adj1" fmla="val 0"/>
                  <a:gd name="adj2" fmla="val 16200000"/>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78" name="Google Shape;578;p3"/>
            <p:cNvGrpSpPr/>
            <p:nvPr/>
          </p:nvGrpSpPr>
          <p:grpSpPr>
            <a:xfrm>
              <a:off x="5808920" y="4279048"/>
              <a:ext cx="681707" cy="681707"/>
              <a:chOff x="5681300" y="2527788"/>
              <a:chExt cx="805800" cy="805800"/>
            </a:xfrm>
          </p:grpSpPr>
          <p:sp>
            <p:nvSpPr>
              <p:cNvPr id="579" name="Google Shape;579;p3"/>
              <p:cNvSpPr/>
              <p:nvPr/>
            </p:nvSpPr>
            <p:spPr>
              <a:xfrm>
                <a:off x="5681300" y="2527788"/>
                <a:ext cx="805800" cy="805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3"/>
              <p:cNvSpPr/>
              <p:nvPr/>
            </p:nvSpPr>
            <p:spPr>
              <a:xfrm>
                <a:off x="5681300" y="2527788"/>
                <a:ext cx="805800" cy="805800"/>
              </a:xfrm>
              <a:prstGeom prst="pie">
                <a:avLst>
                  <a:gd name="adj1" fmla="val 0"/>
                  <a:gd name="adj2" fmla="val 1620000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581" name="Google Shape;581;p3"/>
          <p:cNvGrpSpPr/>
          <p:nvPr/>
        </p:nvGrpSpPr>
        <p:grpSpPr>
          <a:xfrm>
            <a:off x="1723913" y="4570163"/>
            <a:ext cx="1169679" cy="337564"/>
            <a:chOff x="4541338" y="271625"/>
            <a:chExt cx="1169679" cy="337564"/>
          </a:xfrm>
        </p:grpSpPr>
        <p:sp>
          <p:nvSpPr>
            <p:cNvPr id="582" name="Google Shape;582;p3"/>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rgbClr val="F26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3"/>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84" name="Google Shape;584;p3"/>
          <p:cNvSpPr txBox="1">
            <a:spLocks noGrp="1"/>
          </p:cNvSpPr>
          <p:nvPr>
            <p:ph type="title"/>
          </p:nvPr>
        </p:nvSpPr>
        <p:spPr>
          <a:xfrm>
            <a:off x="2189250" y="2784050"/>
            <a:ext cx="4765500" cy="89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b="1">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85" name="Google Shape;585;p3"/>
          <p:cNvSpPr txBox="1">
            <a:spLocks noGrp="1"/>
          </p:cNvSpPr>
          <p:nvPr>
            <p:ph type="subTitle" idx="1"/>
          </p:nvPr>
        </p:nvSpPr>
        <p:spPr>
          <a:xfrm>
            <a:off x="2189250" y="3674750"/>
            <a:ext cx="4765500" cy="34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6"/>
        <p:cNvGrpSpPr/>
        <p:nvPr/>
      </p:nvGrpSpPr>
      <p:grpSpPr>
        <a:xfrm>
          <a:off x="0" y="0"/>
          <a:ext cx="0" cy="0"/>
          <a:chOff x="0" y="0"/>
          <a:chExt cx="0" cy="0"/>
        </a:xfrm>
      </p:grpSpPr>
      <p:grpSp>
        <p:nvGrpSpPr>
          <p:cNvPr id="587" name="Google Shape;587;p4"/>
          <p:cNvGrpSpPr/>
          <p:nvPr/>
        </p:nvGrpSpPr>
        <p:grpSpPr>
          <a:xfrm>
            <a:off x="7469496" y="3701441"/>
            <a:ext cx="1756669" cy="1476798"/>
            <a:chOff x="7311391" y="3555539"/>
            <a:chExt cx="1977785" cy="1662687"/>
          </a:xfrm>
        </p:grpSpPr>
        <p:sp>
          <p:nvSpPr>
            <p:cNvPr id="588" name="Google Shape;588;p4"/>
            <p:cNvSpPr/>
            <p:nvPr/>
          </p:nvSpPr>
          <p:spPr>
            <a:xfrm rot="-5400000">
              <a:off x="7468940" y="3397990"/>
              <a:ext cx="1662687" cy="1977785"/>
            </a:xfrm>
            <a:custGeom>
              <a:avLst/>
              <a:gdLst/>
              <a:ahLst/>
              <a:cxnLst/>
              <a:rect l="l" t="t" r="r" b="b"/>
              <a:pathLst>
                <a:path w="103772" h="123438" extrusionOk="0">
                  <a:moveTo>
                    <a:pt x="0" y="1"/>
                  </a:moveTo>
                  <a:lnTo>
                    <a:pt x="0" y="123437"/>
                  </a:lnTo>
                  <a:lnTo>
                    <a:pt x="103771" y="123437"/>
                  </a:lnTo>
                  <a:lnTo>
                    <a:pt x="0" y="1"/>
                  </a:lnTo>
                  <a:close/>
                </a:path>
              </a:pathLst>
            </a:custGeom>
            <a:solidFill>
              <a:srgbClr val="EA7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4"/>
            <p:cNvSpPr/>
            <p:nvPr/>
          </p:nvSpPr>
          <p:spPr>
            <a:xfrm rot="-5400000">
              <a:off x="7506929" y="3435979"/>
              <a:ext cx="1586708" cy="1977785"/>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0" name="Google Shape;590;p4"/>
          <p:cNvGrpSpPr/>
          <p:nvPr/>
        </p:nvGrpSpPr>
        <p:grpSpPr>
          <a:xfrm>
            <a:off x="214860" y="3555833"/>
            <a:ext cx="509117" cy="481380"/>
            <a:chOff x="214860" y="3555833"/>
            <a:chExt cx="509117" cy="481380"/>
          </a:xfrm>
        </p:grpSpPr>
        <p:grpSp>
          <p:nvGrpSpPr>
            <p:cNvPr id="591" name="Google Shape;591;p4"/>
            <p:cNvGrpSpPr/>
            <p:nvPr/>
          </p:nvGrpSpPr>
          <p:grpSpPr>
            <a:xfrm>
              <a:off x="214860" y="3602283"/>
              <a:ext cx="442742" cy="434930"/>
              <a:chOff x="11848750" y="2208025"/>
              <a:chExt cx="362725" cy="356325"/>
            </a:xfrm>
          </p:grpSpPr>
          <p:sp>
            <p:nvSpPr>
              <p:cNvPr id="592" name="Google Shape;592;p4"/>
              <p:cNvSpPr/>
              <p:nvPr/>
            </p:nvSpPr>
            <p:spPr>
              <a:xfrm>
                <a:off x="11848750" y="2208025"/>
                <a:ext cx="362725" cy="356325"/>
              </a:xfrm>
              <a:custGeom>
                <a:avLst/>
                <a:gdLst/>
                <a:ahLst/>
                <a:cxnLst/>
                <a:rect l="l" t="t" r="r" b="b"/>
                <a:pathLst>
                  <a:path w="14509" h="14253" extrusionOk="0">
                    <a:moveTo>
                      <a:pt x="4231" y="1"/>
                    </a:moveTo>
                    <a:cubicBezTo>
                      <a:pt x="3812" y="1"/>
                      <a:pt x="3420" y="274"/>
                      <a:pt x="3275" y="691"/>
                    </a:cubicBezTo>
                    <a:lnTo>
                      <a:pt x="182" y="9833"/>
                    </a:lnTo>
                    <a:cubicBezTo>
                      <a:pt x="0" y="10379"/>
                      <a:pt x="296" y="10947"/>
                      <a:pt x="819" y="11129"/>
                    </a:cubicBezTo>
                    <a:lnTo>
                      <a:pt x="9961" y="14199"/>
                    </a:lnTo>
                    <a:cubicBezTo>
                      <a:pt x="10070" y="14236"/>
                      <a:pt x="10181" y="14253"/>
                      <a:pt x="10289" y="14253"/>
                    </a:cubicBezTo>
                    <a:cubicBezTo>
                      <a:pt x="10719" y="14253"/>
                      <a:pt x="11111" y="13980"/>
                      <a:pt x="11257" y="13562"/>
                    </a:cubicBezTo>
                    <a:lnTo>
                      <a:pt x="14327" y="4421"/>
                    </a:lnTo>
                    <a:cubicBezTo>
                      <a:pt x="14509" y="3875"/>
                      <a:pt x="14236" y="3307"/>
                      <a:pt x="13690" y="3125"/>
                    </a:cubicBezTo>
                    <a:lnTo>
                      <a:pt x="4548" y="55"/>
                    </a:lnTo>
                    <a:cubicBezTo>
                      <a:pt x="4443" y="18"/>
                      <a:pt x="4336" y="1"/>
                      <a:pt x="4231" y="1"/>
                    </a:cubicBezTo>
                    <a:close/>
                  </a:path>
                </a:pathLst>
              </a:custGeom>
              <a:solidFill>
                <a:schemeClr val="dk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4"/>
              <p:cNvSpPr/>
              <p:nvPr/>
            </p:nvSpPr>
            <p:spPr>
              <a:xfrm>
                <a:off x="12071025" y="2332175"/>
                <a:ext cx="69400" cy="67100"/>
              </a:xfrm>
              <a:custGeom>
                <a:avLst/>
                <a:gdLst/>
                <a:ahLst/>
                <a:cxnLst/>
                <a:rect l="l" t="t" r="r" b="b"/>
                <a:pathLst>
                  <a:path w="2776" h="2684" extrusionOk="0">
                    <a:moveTo>
                      <a:pt x="1729" y="182"/>
                    </a:moveTo>
                    <a:cubicBezTo>
                      <a:pt x="2684" y="501"/>
                      <a:pt x="2775" y="1797"/>
                      <a:pt x="1865" y="2252"/>
                    </a:cubicBezTo>
                    <a:cubicBezTo>
                      <a:pt x="979" y="2684"/>
                      <a:pt x="1" y="1842"/>
                      <a:pt x="319" y="887"/>
                    </a:cubicBezTo>
                    <a:cubicBezTo>
                      <a:pt x="524" y="296"/>
                      <a:pt x="1161" y="1"/>
                      <a:pt x="1729" y="1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4"/>
              <p:cNvSpPr/>
              <p:nvPr/>
            </p:nvSpPr>
            <p:spPr>
              <a:xfrm>
                <a:off x="12032950" y="2443025"/>
                <a:ext cx="69375" cy="67675"/>
              </a:xfrm>
              <a:custGeom>
                <a:avLst/>
                <a:gdLst/>
                <a:ahLst/>
                <a:cxnLst/>
                <a:rect l="l" t="t" r="r" b="b"/>
                <a:pathLst>
                  <a:path w="2775" h="2707" extrusionOk="0">
                    <a:moveTo>
                      <a:pt x="1751" y="206"/>
                    </a:moveTo>
                    <a:cubicBezTo>
                      <a:pt x="2684" y="524"/>
                      <a:pt x="2774" y="1820"/>
                      <a:pt x="1888" y="2275"/>
                    </a:cubicBezTo>
                    <a:cubicBezTo>
                      <a:pt x="978" y="2707"/>
                      <a:pt x="0" y="1843"/>
                      <a:pt x="319" y="910"/>
                    </a:cubicBezTo>
                    <a:cubicBezTo>
                      <a:pt x="523" y="319"/>
                      <a:pt x="1160" y="1"/>
                      <a:pt x="1751" y="2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4"/>
              <p:cNvSpPr/>
              <p:nvPr/>
            </p:nvSpPr>
            <p:spPr>
              <a:xfrm>
                <a:off x="11958475" y="2290675"/>
                <a:ext cx="67675" cy="69375"/>
              </a:xfrm>
              <a:custGeom>
                <a:avLst/>
                <a:gdLst/>
                <a:ahLst/>
                <a:cxnLst/>
                <a:rect l="l" t="t" r="r" b="b"/>
                <a:pathLst>
                  <a:path w="2707" h="2775" extrusionOk="0">
                    <a:moveTo>
                      <a:pt x="2502" y="1752"/>
                    </a:moveTo>
                    <a:cubicBezTo>
                      <a:pt x="2183" y="2707"/>
                      <a:pt x="887" y="2775"/>
                      <a:pt x="432" y="1888"/>
                    </a:cubicBezTo>
                    <a:cubicBezTo>
                      <a:pt x="0" y="1001"/>
                      <a:pt x="864" y="1"/>
                      <a:pt x="1797" y="342"/>
                    </a:cubicBezTo>
                    <a:cubicBezTo>
                      <a:pt x="2388" y="524"/>
                      <a:pt x="2706" y="1160"/>
                      <a:pt x="2502" y="17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4"/>
              <p:cNvSpPr/>
              <p:nvPr/>
            </p:nvSpPr>
            <p:spPr>
              <a:xfrm>
                <a:off x="11920375" y="2402100"/>
                <a:ext cx="67675" cy="69375"/>
              </a:xfrm>
              <a:custGeom>
                <a:avLst/>
                <a:gdLst/>
                <a:ahLst/>
                <a:cxnLst/>
                <a:rect l="l" t="t" r="r" b="b"/>
                <a:pathLst>
                  <a:path w="2707" h="2775" extrusionOk="0">
                    <a:moveTo>
                      <a:pt x="2502" y="1752"/>
                    </a:moveTo>
                    <a:cubicBezTo>
                      <a:pt x="2184" y="2684"/>
                      <a:pt x="865" y="2775"/>
                      <a:pt x="433" y="1888"/>
                    </a:cubicBezTo>
                    <a:cubicBezTo>
                      <a:pt x="1" y="978"/>
                      <a:pt x="842" y="1"/>
                      <a:pt x="1797" y="319"/>
                    </a:cubicBezTo>
                    <a:cubicBezTo>
                      <a:pt x="2388" y="524"/>
                      <a:pt x="2707" y="1160"/>
                      <a:pt x="2502" y="17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7" name="Google Shape;597;p4"/>
            <p:cNvGrpSpPr/>
            <p:nvPr/>
          </p:nvGrpSpPr>
          <p:grpSpPr>
            <a:xfrm>
              <a:off x="281235" y="3555833"/>
              <a:ext cx="442742" cy="434930"/>
              <a:chOff x="11848750" y="2208025"/>
              <a:chExt cx="362725" cy="356325"/>
            </a:xfrm>
          </p:grpSpPr>
          <p:sp>
            <p:nvSpPr>
              <p:cNvPr id="598" name="Google Shape;598;p4"/>
              <p:cNvSpPr/>
              <p:nvPr/>
            </p:nvSpPr>
            <p:spPr>
              <a:xfrm>
                <a:off x="11848750" y="2208025"/>
                <a:ext cx="362725" cy="356325"/>
              </a:xfrm>
              <a:custGeom>
                <a:avLst/>
                <a:gdLst/>
                <a:ahLst/>
                <a:cxnLst/>
                <a:rect l="l" t="t" r="r" b="b"/>
                <a:pathLst>
                  <a:path w="14509" h="14253" extrusionOk="0">
                    <a:moveTo>
                      <a:pt x="4231" y="1"/>
                    </a:moveTo>
                    <a:cubicBezTo>
                      <a:pt x="3812" y="1"/>
                      <a:pt x="3420" y="274"/>
                      <a:pt x="3275" y="691"/>
                    </a:cubicBezTo>
                    <a:lnTo>
                      <a:pt x="182" y="9833"/>
                    </a:lnTo>
                    <a:cubicBezTo>
                      <a:pt x="0" y="10379"/>
                      <a:pt x="296" y="10947"/>
                      <a:pt x="819" y="11129"/>
                    </a:cubicBezTo>
                    <a:lnTo>
                      <a:pt x="9961" y="14199"/>
                    </a:lnTo>
                    <a:cubicBezTo>
                      <a:pt x="10070" y="14236"/>
                      <a:pt x="10181" y="14253"/>
                      <a:pt x="10289" y="14253"/>
                    </a:cubicBezTo>
                    <a:cubicBezTo>
                      <a:pt x="10719" y="14253"/>
                      <a:pt x="11111" y="13980"/>
                      <a:pt x="11257" y="13562"/>
                    </a:cubicBezTo>
                    <a:lnTo>
                      <a:pt x="14327" y="4421"/>
                    </a:lnTo>
                    <a:cubicBezTo>
                      <a:pt x="14509" y="3875"/>
                      <a:pt x="14236" y="3307"/>
                      <a:pt x="13690" y="3125"/>
                    </a:cubicBezTo>
                    <a:lnTo>
                      <a:pt x="4548" y="55"/>
                    </a:lnTo>
                    <a:cubicBezTo>
                      <a:pt x="4443" y="18"/>
                      <a:pt x="4336" y="1"/>
                      <a:pt x="4231" y="1"/>
                    </a:cubicBezTo>
                    <a:close/>
                  </a:path>
                </a:pathLst>
              </a:custGeom>
              <a:solidFill>
                <a:schemeClr val="accen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4"/>
              <p:cNvSpPr/>
              <p:nvPr/>
            </p:nvSpPr>
            <p:spPr>
              <a:xfrm>
                <a:off x="12071025" y="2332175"/>
                <a:ext cx="69400" cy="67100"/>
              </a:xfrm>
              <a:custGeom>
                <a:avLst/>
                <a:gdLst/>
                <a:ahLst/>
                <a:cxnLst/>
                <a:rect l="l" t="t" r="r" b="b"/>
                <a:pathLst>
                  <a:path w="2776" h="2684" extrusionOk="0">
                    <a:moveTo>
                      <a:pt x="1729" y="182"/>
                    </a:moveTo>
                    <a:cubicBezTo>
                      <a:pt x="2684" y="501"/>
                      <a:pt x="2775" y="1797"/>
                      <a:pt x="1865" y="2252"/>
                    </a:cubicBezTo>
                    <a:cubicBezTo>
                      <a:pt x="979" y="2684"/>
                      <a:pt x="1" y="1842"/>
                      <a:pt x="319" y="887"/>
                    </a:cubicBezTo>
                    <a:cubicBezTo>
                      <a:pt x="524" y="296"/>
                      <a:pt x="1161" y="1"/>
                      <a:pt x="1729" y="182"/>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4"/>
              <p:cNvSpPr/>
              <p:nvPr/>
            </p:nvSpPr>
            <p:spPr>
              <a:xfrm>
                <a:off x="12032950" y="2443025"/>
                <a:ext cx="69375" cy="67675"/>
              </a:xfrm>
              <a:custGeom>
                <a:avLst/>
                <a:gdLst/>
                <a:ahLst/>
                <a:cxnLst/>
                <a:rect l="l" t="t" r="r" b="b"/>
                <a:pathLst>
                  <a:path w="2775" h="2707" extrusionOk="0">
                    <a:moveTo>
                      <a:pt x="1751" y="206"/>
                    </a:moveTo>
                    <a:cubicBezTo>
                      <a:pt x="2684" y="524"/>
                      <a:pt x="2774" y="1820"/>
                      <a:pt x="1888" y="2275"/>
                    </a:cubicBezTo>
                    <a:cubicBezTo>
                      <a:pt x="978" y="2707"/>
                      <a:pt x="0" y="1843"/>
                      <a:pt x="319" y="910"/>
                    </a:cubicBezTo>
                    <a:cubicBezTo>
                      <a:pt x="523" y="319"/>
                      <a:pt x="1160" y="1"/>
                      <a:pt x="1751" y="206"/>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4"/>
              <p:cNvSpPr/>
              <p:nvPr/>
            </p:nvSpPr>
            <p:spPr>
              <a:xfrm>
                <a:off x="11958475" y="2290675"/>
                <a:ext cx="67675" cy="69375"/>
              </a:xfrm>
              <a:custGeom>
                <a:avLst/>
                <a:gdLst/>
                <a:ahLst/>
                <a:cxnLst/>
                <a:rect l="l" t="t" r="r" b="b"/>
                <a:pathLst>
                  <a:path w="2707" h="2775" extrusionOk="0">
                    <a:moveTo>
                      <a:pt x="2502" y="1752"/>
                    </a:moveTo>
                    <a:cubicBezTo>
                      <a:pt x="2183" y="2707"/>
                      <a:pt x="887" y="2775"/>
                      <a:pt x="432" y="1888"/>
                    </a:cubicBezTo>
                    <a:cubicBezTo>
                      <a:pt x="0" y="1001"/>
                      <a:pt x="864" y="1"/>
                      <a:pt x="1797" y="342"/>
                    </a:cubicBezTo>
                    <a:cubicBezTo>
                      <a:pt x="2388" y="524"/>
                      <a:pt x="2706" y="1160"/>
                      <a:pt x="2502" y="1752"/>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4"/>
              <p:cNvSpPr/>
              <p:nvPr/>
            </p:nvSpPr>
            <p:spPr>
              <a:xfrm>
                <a:off x="11920375" y="2402100"/>
                <a:ext cx="67675" cy="69375"/>
              </a:xfrm>
              <a:custGeom>
                <a:avLst/>
                <a:gdLst/>
                <a:ahLst/>
                <a:cxnLst/>
                <a:rect l="l" t="t" r="r" b="b"/>
                <a:pathLst>
                  <a:path w="2707" h="2775" extrusionOk="0">
                    <a:moveTo>
                      <a:pt x="2502" y="1752"/>
                    </a:moveTo>
                    <a:cubicBezTo>
                      <a:pt x="2184" y="2684"/>
                      <a:pt x="865" y="2775"/>
                      <a:pt x="433" y="1888"/>
                    </a:cubicBezTo>
                    <a:cubicBezTo>
                      <a:pt x="1" y="978"/>
                      <a:pt x="842" y="1"/>
                      <a:pt x="1797" y="319"/>
                    </a:cubicBezTo>
                    <a:cubicBezTo>
                      <a:pt x="2388" y="524"/>
                      <a:pt x="2707" y="1160"/>
                      <a:pt x="2502" y="1752"/>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603" name="Google Shape;603;p4"/>
          <p:cNvGrpSpPr/>
          <p:nvPr/>
        </p:nvGrpSpPr>
        <p:grpSpPr>
          <a:xfrm>
            <a:off x="8268025" y="2466485"/>
            <a:ext cx="406285" cy="378820"/>
            <a:chOff x="492607" y="534409"/>
            <a:chExt cx="546302" cy="509372"/>
          </a:xfrm>
        </p:grpSpPr>
        <p:sp>
          <p:nvSpPr>
            <p:cNvPr id="604" name="Google Shape;604;p4"/>
            <p:cNvSpPr/>
            <p:nvPr/>
          </p:nvSpPr>
          <p:spPr>
            <a:xfrm>
              <a:off x="542462"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605;p4"/>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lt2"/>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06" name="Google Shape;606;p4"/>
          <p:cNvGrpSpPr/>
          <p:nvPr/>
        </p:nvGrpSpPr>
        <p:grpSpPr>
          <a:xfrm>
            <a:off x="7203400" y="-605987"/>
            <a:ext cx="1064625" cy="930275"/>
            <a:chOff x="3739700" y="4218425"/>
            <a:chExt cx="1064625" cy="930275"/>
          </a:xfrm>
        </p:grpSpPr>
        <p:sp>
          <p:nvSpPr>
            <p:cNvPr id="607" name="Google Shape;607;p4"/>
            <p:cNvSpPr/>
            <p:nvPr/>
          </p:nvSpPr>
          <p:spPr>
            <a:xfrm>
              <a:off x="3739700" y="5052025"/>
              <a:ext cx="110975" cy="95125"/>
            </a:xfrm>
            <a:custGeom>
              <a:avLst/>
              <a:gdLst/>
              <a:ahLst/>
              <a:cxnLst/>
              <a:rect l="l" t="t" r="r" b="b"/>
              <a:pathLst>
                <a:path w="4439" h="3805" extrusionOk="0">
                  <a:moveTo>
                    <a:pt x="1885" y="1"/>
                  </a:moveTo>
                  <a:cubicBezTo>
                    <a:pt x="851" y="1"/>
                    <a:pt x="0" y="852"/>
                    <a:pt x="0" y="1885"/>
                  </a:cubicBezTo>
                  <a:cubicBezTo>
                    <a:pt x="0" y="3041"/>
                    <a:pt x="939" y="3804"/>
                    <a:pt x="1923" y="3804"/>
                  </a:cubicBezTo>
                  <a:cubicBezTo>
                    <a:pt x="2387" y="3804"/>
                    <a:pt x="2862" y="3634"/>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608;p4"/>
            <p:cNvSpPr/>
            <p:nvPr/>
          </p:nvSpPr>
          <p:spPr>
            <a:xfrm>
              <a:off x="3740450" y="4773925"/>
              <a:ext cx="110975" cy="95125"/>
            </a:xfrm>
            <a:custGeom>
              <a:avLst/>
              <a:gdLst/>
              <a:ahLst/>
              <a:cxnLst/>
              <a:rect l="l" t="t" r="r" b="b"/>
              <a:pathLst>
                <a:path w="4439" h="3805" extrusionOk="0">
                  <a:moveTo>
                    <a:pt x="1885" y="0"/>
                  </a:moveTo>
                  <a:cubicBezTo>
                    <a:pt x="821" y="0"/>
                    <a:pt x="1" y="851"/>
                    <a:pt x="1" y="1915"/>
                  </a:cubicBezTo>
                  <a:cubicBezTo>
                    <a:pt x="1" y="3049"/>
                    <a:pt x="937" y="3805"/>
                    <a:pt x="1909" y="3805"/>
                  </a:cubicBezTo>
                  <a:cubicBezTo>
                    <a:pt x="2371" y="3805"/>
                    <a:pt x="2841" y="3634"/>
                    <a:pt x="3223" y="3252"/>
                  </a:cubicBezTo>
                  <a:cubicBezTo>
                    <a:pt x="4439" y="206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4"/>
            <p:cNvSpPr/>
            <p:nvPr/>
          </p:nvSpPr>
          <p:spPr>
            <a:xfrm>
              <a:off x="3740450" y="4496550"/>
              <a:ext cx="110975" cy="94875"/>
            </a:xfrm>
            <a:custGeom>
              <a:avLst/>
              <a:gdLst/>
              <a:ahLst/>
              <a:cxnLst/>
              <a:rect l="l" t="t" r="r" b="b"/>
              <a:pathLst>
                <a:path w="4439" h="3795" extrusionOk="0">
                  <a:moveTo>
                    <a:pt x="1916" y="1"/>
                  </a:moveTo>
                  <a:cubicBezTo>
                    <a:pt x="852" y="1"/>
                    <a:pt x="1" y="852"/>
                    <a:pt x="1" y="1885"/>
                  </a:cubicBezTo>
                  <a:cubicBezTo>
                    <a:pt x="1" y="3034"/>
                    <a:pt x="928" y="3795"/>
                    <a:pt x="1905" y="3795"/>
                  </a:cubicBezTo>
                  <a:cubicBezTo>
                    <a:pt x="2375" y="3795"/>
                    <a:pt x="2858" y="3618"/>
                    <a:pt x="3253" y="3223"/>
                  </a:cubicBezTo>
                  <a:cubicBezTo>
                    <a:pt x="4439" y="2037"/>
                    <a:pt x="3587" y="1"/>
                    <a:pt x="191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4"/>
            <p:cNvSpPr/>
            <p:nvPr/>
          </p:nvSpPr>
          <p:spPr>
            <a:xfrm>
              <a:off x="3741225" y="4218425"/>
              <a:ext cx="110950" cy="95150"/>
            </a:xfrm>
            <a:custGeom>
              <a:avLst/>
              <a:gdLst/>
              <a:ahLst/>
              <a:cxnLst/>
              <a:rect l="l" t="t" r="r" b="b"/>
              <a:pathLst>
                <a:path w="4438" h="3806" extrusionOk="0">
                  <a:moveTo>
                    <a:pt x="1885" y="1"/>
                  </a:moveTo>
                  <a:cubicBezTo>
                    <a:pt x="851" y="1"/>
                    <a:pt x="0" y="852"/>
                    <a:pt x="0" y="1916"/>
                  </a:cubicBezTo>
                  <a:cubicBezTo>
                    <a:pt x="0" y="3049"/>
                    <a:pt x="936" y="3806"/>
                    <a:pt x="1909" y="3806"/>
                  </a:cubicBezTo>
                  <a:cubicBezTo>
                    <a:pt x="2370" y="3806"/>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4"/>
            <p:cNvSpPr/>
            <p:nvPr/>
          </p:nvSpPr>
          <p:spPr>
            <a:xfrm>
              <a:off x="3977550" y="5052800"/>
              <a:ext cx="110975" cy="94875"/>
            </a:xfrm>
            <a:custGeom>
              <a:avLst/>
              <a:gdLst/>
              <a:ahLst/>
              <a:cxnLst/>
              <a:rect l="l" t="t" r="r" b="b"/>
              <a:pathLst>
                <a:path w="4439" h="3795" extrusionOk="0">
                  <a:moveTo>
                    <a:pt x="1915" y="0"/>
                  </a:moveTo>
                  <a:cubicBezTo>
                    <a:pt x="851" y="0"/>
                    <a:pt x="0" y="821"/>
                    <a:pt x="0" y="1885"/>
                  </a:cubicBezTo>
                  <a:cubicBezTo>
                    <a:pt x="0" y="3033"/>
                    <a:pt x="941" y="3794"/>
                    <a:pt x="1918" y="3794"/>
                  </a:cubicBezTo>
                  <a:cubicBezTo>
                    <a:pt x="2388" y="3794"/>
                    <a:pt x="2867" y="3618"/>
                    <a:pt x="3253"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4"/>
            <p:cNvSpPr/>
            <p:nvPr/>
          </p:nvSpPr>
          <p:spPr>
            <a:xfrm>
              <a:off x="3978300" y="4774675"/>
              <a:ext cx="110975" cy="95125"/>
            </a:xfrm>
            <a:custGeom>
              <a:avLst/>
              <a:gdLst/>
              <a:ahLst/>
              <a:cxnLst/>
              <a:rect l="l" t="t" r="r" b="b"/>
              <a:pathLst>
                <a:path w="4439" h="3805" extrusionOk="0">
                  <a:moveTo>
                    <a:pt x="1885" y="1"/>
                  </a:moveTo>
                  <a:cubicBezTo>
                    <a:pt x="852" y="1"/>
                    <a:pt x="1" y="852"/>
                    <a:pt x="1" y="1885"/>
                  </a:cubicBezTo>
                  <a:cubicBezTo>
                    <a:pt x="1" y="3041"/>
                    <a:pt x="939" y="3804"/>
                    <a:pt x="1923" y="3804"/>
                  </a:cubicBezTo>
                  <a:cubicBezTo>
                    <a:pt x="2388" y="3804"/>
                    <a:pt x="2863" y="3633"/>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4"/>
            <p:cNvSpPr/>
            <p:nvPr/>
          </p:nvSpPr>
          <p:spPr>
            <a:xfrm>
              <a:off x="3979075" y="4496550"/>
              <a:ext cx="110950" cy="95150"/>
            </a:xfrm>
            <a:custGeom>
              <a:avLst/>
              <a:gdLst/>
              <a:ahLst/>
              <a:cxnLst/>
              <a:rect l="l" t="t" r="r" b="b"/>
              <a:pathLst>
                <a:path w="4438" h="3806" extrusionOk="0">
                  <a:moveTo>
                    <a:pt x="1885" y="1"/>
                  </a:moveTo>
                  <a:cubicBezTo>
                    <a:pt x="821" y="1"/>
                    <a:pt x="0" y="852"/>
                    <a:pt x="0" y="1916"/>
                  </a:cubicBezTo>
                  <a:cubicBezTo>
                    <a:pt x="0" y="3049"/>
                    <a:pt x="936" y="3805"/>
                    <a:pt x="1909" y="3805"/>
                  </a:cubicBezTo>
                  <a:cubicBezTo>
                    <a:pt x="2370" y="3805"/>
                    <a:pt x="2840" y="3635"/>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4"/>
            <p:cNvSpPr/>
            <p:nvPr/>
          </p:nvSpPr>
          <p:spPr>
            <a:xfrm>
              <a:off x="3979075" y="4219200"/>
              <a:ext cx="110950" cy="94875"/>
            </a:xfrm>
            <a:custGeom>
              <a:avLst/>
              <a:gdLst/>
              <a:ahLst/>
              <a:cxnLst/>
              <a:rect l="l" t="t" r="r" b="b"/>
              <a:pathLst>
                <a:path w="4438" h="3795" extrusionOk="0">
                  <a:moveTo>
                    <a:pt x="1915" y="0"/>
                  </a:moveTo>
                  <a:cubicBezTo>
                    <a:pt x="851" y="0"/>
                    <a:pt x="0" y="851"/>
                    <a:pt x="0" y="1885"/>
                  </a:cubicBezTo>
                  <a:cubicBezTo>
                    <a:pt x="0" y="3033"/>
                    <a:pt x="927" y="3795"/>
                    <a:pt x="1904" y="3795"/>
                  </a:cubicBezTo>
                  <a:cubicBezTo>
                    <a:pt x="2375" y="3795"/>
                    <a:pt x="2857" y="3618"/>
                    <a:pt x="3252"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4"/>
            <p:cNvSpPr/>
            <p:nvPr/>
          </p:nvSpPr>
          <p:spPr>
            <a:xfrm>
              <a:off x="4216150" y="5052800"/>
              <a:ext cx="110975" cy="95125"/>
            </a:xfrm>
            <a:custGeom>
              <a:avLst/>
              <a:gdLst/>
              <a:ahLst/>
              <a:cxnLst/>
              <a:rect l="l" t="t" r="r" b="b"/>
              <a:pathLst>
                <a:path w="4439" h="3805" extrusionOk="0">
                  <a:moveTo>
                    <a:pt x="1885" y="0"/>
                  </a:moveTo>
                  <a:cubicBezTo>
                    <a:pt x="852" y="0"/>
                    <a:pt x="1" y="851"/>
                    <a:pt x="1" y="1915"/>
                  </a:cubicBezTo>
                  <a:cubicBezTo>
                    <a:pt x="1" y="3049"/>
                    <a:pt x="937"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4"/>
            <p:cNvSpPr/>
            <p:nvPr/>
          </p:nvSpPr>
          <p:spPr>
            <a:xfrm>
              <a:off x="4216150" y="4774675"/>
              <a:ext cx="110975" cy="95300"/>
            </a:xfrm>
            <a:custGeom>
              <a:avLst/>
              <a:gdLst/>
              <a:ahLst/>
              <a:cxnLst/>
              <a:rect l="l" t="t" r="r" b="b"/>
              <a:pathLst>
                <a:path w="4439" h="3812" extrusionOk="0">
                  <a:moveTo>
                    <a:pt x="1915" y="1"/>
                  </a:moveTo>
                  <a:cubicBezTo>
                    <a:pt x="852" y="1"/>
                    <a:pt x="1" y="852"/>
                    <a:pt x="1" y="1915"/>
                  </a:cubicBezTo>
                  <a:cubicBezTo>
                    <a:pt x="1" y="3064"/>
                    <a:pt x="942" y="3812"/>
                    <a:pt x="1919" y="3812"/>
                  </a:cubicBezTo>
                  <a:cubicBezTo>
                    <a:pt x="2389" y="3812"/>
                    <a:pt x="2867" y="3638"/>
                    <a:pt x="3253" y="3253"/>
                  </a:cubicBezTo>
                  <a:cubicBezTo>
                    <a:pt x="4438" y="206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4"/>
            <p:cNvSpPr/>
            <p:nvPr/>
          </p:nvSpPr>
          <p:spPr>
            <a:xfrm>
              <a:off x="4216900" y="4497325"/>
              <a:ext cx="110975" cy="94875"/>
            </a:xfrm>
            <a:custGeom>
              <a:avLst/>
              <a:gdLst/>
              <a:ahLst/>
              <a:cxnLst/>
              <a:rect l="l" t="t" r="r" b="b"/>
              <a:pathLst>
                <a:path w="4439" h="3795" extrusionOk="0">
                  <a:moveTo>
                    <a:pt x="1885" y="0"/>
                  </a:moveTo>
                  <a:cubicBezTo>
                    <a:pt x="852" y="0"/>
                    <a:pt x="1" y="851"/>
                    <a:pt x="1" y="1885"/>
                  </a:cubicBezTo>
                  <a:cubicBezTo>
                    <a:pt x="1" y="3033"/>
                    <a:pt x="928" y="3794"/>
                    <a:pt x="1905" y="3794"/>
                  </a:cubicBezTo>
                  <a:cubicBezTo>
                    <a:pt x="2376" y="3794"/>
                    <a:pt x="2858" y="3618"/>
                    <a:pt x="3253" y="3222"/>
                  </a:cubicBezTo>
                  <a:cubicBezTo>
                    <a:pt x="4439" y="2037"/>
                    <a:pt x="3588"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4"/>
            <p:cNvSpPr/>
            <p:nvPr/>
          </p:nvSpPr>
          <p:spPr>
            <a:xfrm>
              <a:off x="4217675" y="4219200"/>
              <a:ext cx="110975" cy="95125"/>
            </a:xfrm>
            <a:custGeom>
              <a:avLst/>
              <a:gdLst/>
              <a:ahLst/>
              <a:cxnLst/>
              <a:rect l="l" t="t" r="r" b="b"/>
              <a:pathLst>
                <a:path w="4439" h="3805" extrusionOk="0">
                  <a:moveTo>
                    <a:pt x="1885" y="0"/>
                  </a:moveTo>
                  <a:cubicBezTo>
                    <a:pt x="821" y="0"/>
                    <a:pt x="0" y="851"/>
                    <a:pt x="0" y="1915"/>
                  </a:cubicBezTo>
                  <a:cubicBezTo>
                    <a:pt x="0" y="3049"/>
                    <a:pt x="936"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4"/>
            <p:cNvSpPr/>
            <p:nvPr/>
          </p:nvSpPr>
          <p:spPr>
            <a:xfrm>
              <a:off x="4454000" y="5053550"/>
              <a:ext cx="110975" cy="94875"/>
            </a:xfrm>
            <a:custGeom>
              <a:avLst/>
              <a:gdLst/>
              <a:ahLst/>
              <a:cxnLst/>
              <a:rect l="l" t="t" r="r" b="b"/>
              <a:pathLst>
                <a:path w="4439" h="3795" extrusionOk="0">
                  <a:moveTo>
                    <a:pt x="1915" y="1"/>
                  </a:moveTo>
                  <a:cubicBezTo>
                    <a:pt x="851" y="1"/>
                    <a:pt x="0" y="821"/>
                    <a:pt x="0" y="1885"/>
                  </a:cubicBezTo>
                  <a:cubicBezTo>
                    <a:pt x="0" y="3034"/>
                    <a:pt x="928" y="3795"/>
                    <a:pt x="1904" y="3795"/>
                  </a:cubicBezTo>
                  <a:cubicBezTo>
                    <a:pt x="2375" y="3795"/>
                    <a:pt x="2857" y="3618"/>
                    <a:pt x="3253"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620;p4"/>
            <p:cNvSpPr/>
            <p:nvPr/>
          </p:nvSpPr>
          <p:spPr>
            <a:xfrm>
              <a:off x="4454750" y="4775425"/>
              <a:ext cx="110975" cy="95125"/>
            </a:xfrm>
            <a:custGeom>
              <a:avLst/>
              <a:gdLst/>
              <a:ahLst/>
              <a:cxnLst/>
              <a:rect l="l" t="t" r="r" b="b"/>
              <a:pathLst>
                <a:path w="4439" h="3805" extrusionOk="0">
                  <a:moveTo>
                    <a:pt x="1885" y="1"/>
                  </a:moveTo>
                  <a:cubicBezTo>
                    <a:pt x="852" y="1"/>
                    <a:pt x="1" y="852"/>
                    <a:pt x="1" y="1885"/>
                  </a:cubicBezTo>
                  <a:cubicBezTo>
                    <a:pt x="1" y="3041"/>
                    <a:pt x="940" y="3805"/>
                    <a:pt x="1913" y="3805"/>
                  </a:cubicBezTo>
                  <a:cubicBezTo>
                    <a:pt x="2374" y="3805"/>
                    <a:pt x="2842" y="3634"/>
                    <a:pt x="3223" y="3253"/>
                  </a:cubicBezTo>
                  <a:cubicBezTo>
                    <a:pt x="4439"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4"/>
            <p:cNvSpPr/>
            <p:nvPr/>
          </p:nvSpPr>
          <p:spPr>
            <a:xfrm>
              <a:off x="4454750" y="4497325"/>
              <a:ext cx="110975" cy="95125"/>
            </a:xfrm>
            <a:custGeom>
              <a:avLst/>
              <a:gdLst/>
              <a:ahLst/>
              <a:cxnLst/>
              <a:rect l="l" t="t" r="r" b="b"/>
              <a:pathLst>
                <a:path w="4439" h="3805" extrusionOk="0">
                  <a:moveTo>
                    <a:pt x="1916" y="0"/>
                  </a:moveTo>
                  <a:cubicBezTo>
                    <a:pt x="852" y="0"/>
                    <a:pt x="1" y="851"/>
                    <a:pt x="1" y="1915"/>
                  </a:cubicBezTo>
                  <a:cubicBezTo>
                    <a:pt x="1" y="3049"/>
                    <a:pt x="951" y="3805"/>
                    <a:pt x="1932" y="3805"/>
                  </a:cubicBezTo>
                  <a:cubicBezTo>
                    <a:pt x="2398" y="3805"/>
                    <a:pt x="2871" y="3634"/>
                    <a:pt x="3253" y="3252"/>
                  </a:cubicBezTo>
                  <a:cubicBezTo>
                    <a:pt x="4439" y="2067"/>
                    <a:pt x="3587" y="0"/>
                    <a:pt x="191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 name="Google Shape;622;p4"/>
            <p:cNvSpPr/>
            <p:nvPr/>
          </p:nvSpPr>
          <p:spPr>
            <a:xfrm>
              <a:off x="4455525" y="4219950"/>
              <a:ext cx="110950" cy="94875"/>
            </a:xfrm>
            <a:custGeom>
              <a:avLst/>
              <a:gdLst/>
              <a:ahLst/>
              <a:cxnLst/>
              <a:rect l="l" t="t" r="r" b="b"/>
              <a:pathLst>
                <a:path w="4438" h="3795" extrusionOk="0">
                  <a:moveTo>
                    <a:pt x="1915" y="1"/>
                  </a:moveTo>
                  <a:cubicBezTo>
                    <a:pt x="851" y="1"/>
                    <a:pt x="0" y="852"/>
                    <a:pt x="0" y="1885"/>
                  </a:cubicBezTo>
                  <a:cubicBezTo>
                    <a:pt x="0" y="3034"/>
                    <a:pt x="927" y="3795"/>
                    <a:pt x="1904" y="3795"/>
                  </a:cubicBezTo>
                  <a:cubicBezTo>
                    <a:pt x="2375" y="3795"/>
                    <a:pt x="2857" y="3618"/>
                    <a:pt x="3252"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623;p4"/>
            <p:cNvSpPr/>
            <p:nvPr/>
          </p:nvSpPr>
          <p:spPr>
            <a:xfrm>
              <a:off x="4691850" y="50535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3" y="3253"/>
                  </a:cubicBezTo>
                  <a:cubicBezTo>
                    <a:pt x="4438" y="2037"/>
                    <a:pt x="361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 name="Google Shape;624;p4"/>
            <p:cNvSpPr/>
            <p:nvPr/>
          </p:nvSpPr>
          <p:spPr>
            <a:xfrm>
              <a:off x="4693375" y="4775425"/>
              <a:ext cx="110950" cy="95300"/>
            </a:xfrm>
            <a:custGeom>
              <a:avLst/>
              <a:gdLst/>
              <a:ahLst/>
              <a:cxnLst/>
              <a:rect l="l" t="t" r="r" b="b"/>
              <a:pathLst>
                <a:path w="4438" h="3812" extrusionOk="0">
                  <a:moveTo>
                    <a:pt x="1885" y="1"/>
                  </a:moveTo>
                  <a:cubicBezTo>
                    <a:pt x="821" y="1"/>
                    <a:pt x="0" y="852"/>
                    <a:pt x="0" y="1916"/>
                  </a:cubicBezTo>
                  <a:cubicBezTo>
                    <a:pt x="0" y="3065"/>
                    <a:pt x="928" y="3812"/>
                    <a:pt x="1895" y="3812"/>
                  </a:cubicBezTo>
                  <a:cubicBezTo>
                    <a:pt x="2361" y="3812"/>
                    <a:pt x="2837" y="3639"/>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4"/>
            <p:cNvSpPr/>
            <p:nvPr/>
          </p:nvSpPr>
          <p:spPr>
            <a:xfrm>
              <a:off x="4693375" y="4498075"/>
              <a:ext cx="110950" cy="95150"/>
            </a:xfrm>
            <a:custGeom>
              <a:avLst/>
              <a:gdLst/>
              <a:ahLst/>
              <a:cxnLst/>
              <a:rect l="l" t="t" r="r" b="b"/>
              <a:pathLst>
                <a:path w="4438" h="3806" extrusionOk="0">
                  <a:moveTo>
                    <a:pt x="1885" y="1"/>
                  </a:moveTo>
                  <a:cubicBezTo>
                    <a:pt x="821" y="1"/>
                    <a:pt x="0" y="852"/>
                    <a:pt x="0" y="1915"/>
                  </a:cubicBezTo>
                  <a:cubicBezTo>
                    <a:pt x="0" y="3049"/>
                    <a:pt x="936" y="3805"/>
                    <a:pt x="1909" y="3805"/>
                  </a:cubicBezTo>
                  <a:cubicBezTo>
                    <a:pt x="2370" y="3805"/>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626;p4"/>
            <p:cNvSpPr/>
            <p:nvPr/>
          </p:nvSpPr>
          <p:spPr>
            <a:xfrm>
              <a:off x="4693375" y="42199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2" y="3253"/>
                  </a:cubicBezTo>
                  <a:cubicBezTo>
                    <a:pt x="4438" y="2068"/>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27" name="Google Shape;627;p4"/>
          <p:cNvGrpSpPr/>
          <p:nvPr/>
        </p:nvGrpSpPr>
        <p:grpSpPr>
          <a:xfrm rot="-5923100">
            <a:off x="1107155" y="-866579"/>
            <a:ext cx="1258462" cy="1334248"/>
            <a:chOff x="6181969" y="2741424"/>
            <a:chExt cx="1710798" cy="1813824"/>
          </a:xfrm>
        </p:grpSpPr>
        <p:sp>
          <p:nvSpPr>
            <p:cNvPr id="628" name="Google Shape;628;p4"/>
            <p:cNvSpPr/>
            <p:nvPr/>
          </p:nvSpPr>
          <p:spPr>
            <a:xfrm flipH="1">
              <a:off x="6292638" y="2980497"/>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629;p4"/>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4"/>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 name="Google Shape;631;p4"/>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4"/>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33" name="Google Shape;633;p4"/>
          <p:cNvGrpSpPr/>
          <p:nvPr/>
        </p:nvGrpSpPr>
        <p:grpSpPr>
          <a:xfrm rot="-5923100">
            <a:off x="246224" y="-501722"/>
            <a:ext cx="1258462" cy="1334248"/>
            <a:chOff x="6181969" y="2741424"/>
            <a:chExt cx="1710798" cy="1813824"/>
          </a:xfrm>
        </p:grpSpPr>
        <p:sp>
          <p:nvSpPr>
            <p:cNvPr id="634" name="Google Shape;634;p4"/>
            <p:cNvSpPr/>
            <p:nvPr/>
          </p:nvSpPr>
          <p:spPr>
            <a:xfrm flipH="1">
              <a:off x="6292638" y="2980497"/>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 name="Google Shape;635;p4"/>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636;p4"/>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4"/>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638;p4"/>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39" name="Google Shape;639;p4"/>
          <p:cNvSpPr txBox="1">
            <a:spLocks noGrp="1"/>
          </p:cNvSpPr>
          <p:nvPr>
            <p:ph type="body" idx="1"/>
          </p:nvPr>
        </p:nvSpPr>
        <p:spPr>
          <a:xfrm>
            <a:off x="726100" y="1380463"/>
            <a:ext cx="7691700" cy="3239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accent3"/>
              </a:buClr>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40" name="Google Shape;640;p4"/>
          <p:cNvSpPr txBox="1">
            <a:spLocks noGrp="1"/>
          </p:cNvSpPr>
          <p:nvPr>
            <p:ph type="title"/>
          </p:nvPr>
        </p:nvSpPr>
        <p:spPr>
          <a:xfrm>
            <a:off x="726025" y="523638"/>
            <a:ext cx="7691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1"/>
        <p:cNvGrpSpPr/>
        <p:nvPr/>
      </p:nvGrpSpPr>
      <p:grpSpPr>
        <a:xfrm>
          <a:off x="0" y="0"/>
          <a:ext cx="0" cy="0"/>
          <a:chOff x="0" y="0"/>
          <a:chExt cx="0" cy="0"/>
        </a:xfrm>
      </p:grpSpPr>
      <p:grpSp>
        <p:nvGrpSpPr>
          <p:cNvPr id="642" name="Google Shape;642;p5"/>
          <p:cNvGrpSpPr/>
          <p:nvPr/>
        </p:nvGrpSpPr>
        <p:grpSpPr>
          <a:xfrm rot="-5400000">
            <a:off x="7089750" y="3081225"/>
            <a:ext cx="1940875" cy="2308700"/>
            <a:chOff x="10948250" y="2345825"/>
            <a:chExt cx="1940875" cy="2308700"/>
          </a:xfrm>
        </p:grpSpPr>
        <p:sp>
          <p:nvSpPr>
            <p:cNvPr id="643" name="Google Shape;643;p5"/>
            <p:cNvSpPr/>
            <p:nvPr/>
          </p:nvSpPr>
          <p:spPr>
            <a:xfrm>
              <a:off x="10948250" y="2345825"/>
              <a:ext cx="1940875" cy="2308700"/>
            </a:xfrm>
            <a:custGeom>
              <a:avLst/>
              <a:gdLst/>
              <a:ahLst/>
              <a:cxnLst/>
              <a:rect l="l" t="t" r="r" b="b"/>
              <a:pathLst>
                <a:path w="77635" h="92348" extrusionOk="0">
                  <a:moveTo>
                    <a:pt x="0" y="0"/>
                  </a:moveTo>
                  <a:lnTo>
                    <a:pt x="0" y="92347"/>
                  </a:lnTo>
                  <a:lnTo>
                    <a:pt x="77635" y="9234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5"/>
            <p:cNvSpPr/>
            <p:nvPr/>
          </p:nvSpPr>
          <p:spPr>
            <a:xfrm>
              <a:off x="11681600" y="3668150"/>
              <a:ext cx="80200" cy="68425"/>
            </a:xfrm>
            <a:custGeom>
              <a:avLst/>
              <a:gdLst/>
              <a:ahLst/>
              <a:cxnLst/>
              <a:rect l="l" t="t" r="r" b="b"/>
              <a:pathLst>
                <a:path w="3208" h="2737" extrusionOk="0">
                  <a:moveTo>
                    <a:pt x="1843" y="0"/>
                  </a:moveTo>
                  <a:cubicBezTo>
                    <a:pt x="615" y="0"/>
                    <a:pt x="1" y="1478"/>
                    <a:pt x="865" y="2343"/>
                  </a:cubicBezTo>
                  <a:cubicBezTo>
                    <a:pt x="1144" y="2614"/>
                    <a:pt x="1486" y="2736"/>
                    <a:pt x="1823" y="2736"/>
                  </a:cubicBezTo>
                  <a:cubicBezTo>
                    <a:pt x="2529" y="2736"/>
                    <a:pt x="3207" y="2197"/>
                    <a:pt x="3207" y="1365"/>
                  </a:cubicBezTo>
                  <a:cubicBezTo>
                    <a:pt x="3207" y="614"/>
                    <a:pt x="2593" y="0"/>
                    <a:pt x="18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5"/>
            <p:cNvSpPr/>
            <p:nvPr/>
          </p:nvSpPr>
          <p:spPr>
            <a:xfrm>
              <a:off x="11693550" y="3511250"/>
              <a:ext cx="68250" cy="68100"/>
            </a:xfrm>
            <a:custGeom>
              <a:avLst/>
              <a:gdLst/>
              <a:ahLst/>
              <a:cxnLst/>
              <a:rect l="l" t="t" r="r" b="b"/>
              <a:pathLst>
                <a:path w="2730" h="2724" extrusionOk="0">
                  <a:moveTo>
                    <a:pt x="1365" y="0"/>
                  </a:moveTo>
                  <a:cubicBezTo>
                    <a:pt x="592" y="0"/>
                    <a:pt x="0" y="614"/>
                    <a:pt x="0" y="1365"/>
                  </a:cubicBezTo>
                  <a:cubicBezTo>
                    <a:pt x="0" y="1546"/>
                    <a:pt x="23" y="1728"/>
                    <a:pt x="91" y="1888"/>
                  </a:cubicBezTo>
                  <a:cubicBezTo>
                    <a:pt x="330" y="2445"/>
                    <a:pt x="842" y="2723"/>
                    <a:pt x="1353" y="2723"/>
                  </a:cubicBezTo>
                  <a:cubicBezTo>
                    <a:pt x="1865" y="2723"/>
                    <a:pt x="2377" y="2445"/>
                    <a:pt x="2616" y="1888"/>
                  </a:cubicBezTo>
                  <a:cubicBezTo>
                    <a:pt x="2684" y="1728"/>
                    <a:pt x="2729" y="1546"/>
                    <a:pt x="2729" y="1365"/>
                  </a:cubicBezTo>
                  <a:cubicBezTo>
                    <a:pt x="2729" y="614"/>
                    <a:pt x="2115" y="0"/>
                    <a:pt x="136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5"/>
            <p:cNvSpPr/>
            <p:nvPr/>
          </p:nvSpPr>
          <p:spPr>
            <a:xfrm>
              <a:off x="11693550" y="3825625"/>
              <a:ext cx="68250" cy="68100"/>
            </a:xfrm>
            <a:custGeom>
              <a:avLst/>
              <a:gdLst/>
              <a:ahLst/>
              <a:cxnLst/>
              <a:rect l="l" t="t" r="r" b="b"/>
              <a:pathLst>
                <a:path w="2730" h="2724" extrusionOk="0">
                  <a:moveTo>
                    <a:pt x="1365" y="0"/>
                  </a:moveTo>
                  <a:cubicBezTo>
                    <a:pt x="592" y="0"/>
                    <a:pt x="0" y="592"/>
                    <a:pt x="0" y="1365"/>
                  </a:cubicBezTo>
                  <a:cubicBezTo>
                    <a:pt x="0" y="1547"/>
                    <a:pt x="23" y="1729"/>
                    <a:pt x="91" y="1888"/>
                  </a:cubicBezTo>
                  <a:cubicBezTo>
                    <a:pt x="330" y="2445"/>
                    <a:pt x="842" y="2723"/>
                    <a:pt x="1353" y="2723"/>
                  </a:cubicBezTo>
                  <a:cubicBezTo>
                    <a:pt x="1865" y="2723"/>
                    <a:pt x="2377" y="2445"/>
                    <a:pt x="2616" y="1888"/>
                  </a:cubicBezTo>
                  <a:cubicBezTo>
                    <a:pt x="2684" y="1729"/>
                    <a:pt x="2729" y="1547"/>
                    <a:pt x="2729" y="1365"/>
                  </a:cubicBezTo>
                  <a:cubicBezTo>
                    <a:pt x="2729" y="592"/>
                    <a:pt x="2115" y="0"/>
                    <a:pt x="136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5"/>
            <p:cNvSpPr/>
            <p:nvPr/>
          </p:nvSpPr>
          <p:spPr>
            <a:xfrm>
              <a:off x="11693550" y="3232100"/>
              <a:ext cx="27300" cy="32450"/>
            </a:xfrm>
            <a:custGeom>
              <a:avLst/>
              <a:gdLst/>
              <a:ahLst/>
              <a:cxnLst/>
              <a:rect l="l" t="t" r="r" b="b"/>
              <a:pathLst>
                <a:path w="1092" h="1298" extrusionOk="0">
                  <a:moveTo>
                    <a:pt x="0" y="1"/>
                  </a:moveTo>
                  <a:cubicBezTo>
                    <a:pt x="0" y="160"/>
                    <a:pt x="46" y="342"/>
                    <a:pt x="91" y="501"/>
                  </a:cubicBezTo>
                  <a:cubicBezTo>
                    <a:pt x="273" y="910"/>
                    <a:pt x="637" y="1206"/>
                    <a:pt x="1092" y="1297"/>
                  </a:cubicBez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5"/>
            <p:cNvSpPr/>
            <p:nvPr/>
          </p:nvSpPr>
          <p:spPr>
            <a:xfrm>
              <a:off x="11681600" y="3354325"/>
              <a:ext cx="80200" cy="68125"/>
            </a:xfrm>
            <a:custGeom>
              <a:avLst/>
              <a:gdLst/>
              <a:ahLst/>
              <a:cxnLst/>
              <a:rect l="l" t="t" r="r" b="b"/>
              <a:pathLst>
                <a:path w="3208" h="2725" extrusionOk="0">
                  <a:moveTo>
                    <a:pt x="1843" y="1"/>
                  </a:moveTo>
                  <a:cubicBezTo>
                    <a:pt x="615" y="1"/>
                    <a:pt x="1" y="1456"/>
                    <a:pt x="865" y="2320"/>
                  </a:cubicBezTo>
                  <a:cubicBezTo>
                    <a:pt x="1145" y="2600"/>
                    <a:pt x="1489" y="2725"/>
                    <a:pt x="1826" y="2725"/>
                  </a:cubicBezTo>
                  <a:cubicBezTo>
                    <a:pt x="2531" y="2725"/>
                    <a:pt x="3207" y="2180"/>
                    <a:pt x="3207" y="1365"/>
                  </a:cubicBezTo>
                  <a:cubicBezTo>
                    <a:pt x="3207" y="592"/>
                    <a:pt x="2593" y="1"/>
                    <a:pt x="18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649;p5"/>
            <p:cNvSpPr/>
            <p:nvPr/>
          </p:nvSpPr>
          <p:spPr>
            <a:xfrm>
              <a:off x="11681600" y="4296900"/>
              <a:ext cx="80200" cy="68125"/>
            </a:xfrm>
            <a:custGeom>
              <a:avLst/>
              <a:gdLst/>
              <a:ahLst/>
              <a:cxnLst/>
              <a:rect l="l" t="t" r="r" b="b"/>
              <a:pathLst>
                <a:path w="3208" h="2725" extrusionOk="0">
                  <a:moveTo>
                    <a:pt x="1843" y="1"/>
                  </a:moveTo>
                  <a:cubicBezTo>
                    <a:pt x="615" y="1"/>
                    <a:pt x="1" y="1456"/>
                    <a:pt x="865" y="2320"/>
                  </a:cubicBezTo>
                  <a:cubicBezTo>
                    <a:pt x="1145" y="2600"/>
                    <a:pt x="1489" y="2725"/>
                    <a:pt x="1826" y="2725"/>
                  </a:cubicBezTo>
                  <a:cubicBezTo>
                    <a:pt x="2531" y="2725"/>
                    <a:pt x="3207" y="2180"/>
                    <a:pt x="3207" y="1365"/>
                  </a:cubicBezTo>
                  <a:cubicBezTo>
                    <a:pt x="3207" y="615"/>
                    <a:pt x="2593" y="1"/>
                    <a:pt x="18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5"/>
            <p:cNvSpPr/>
            <p:nvPr/>
          </p:nvSpPr>
          <p:spPr>
            <a:xfrm>
              <a:off x="11534375" y="4375350"/>
              <a:ext cx="69950" cy="68250"/>
            </a:xfrm>
            <a:custGeom>
              <a:avLst/>
              <a:gdLst/>
              <a:ahLst/>
              <a:cxnLst/>
              <a:rect l="l" t="t" r="r" b="b"/>
              <a:pathLst>
                <a:path w="2798" h="2730" extrusionOk="0">
                  <a:moveTo>
                    <a:pt x="1433" y="1"/>
                  </a:moveTo>
                  <a:cubicBezTo>
                    <a:pt x="1160" y="1"/>
                    <a:pt x="910" y="69"/>
                    <a:pt x="682" y="228"/>
                  </a:cubicBezTo>
                  <a:cubicBezTo>
                    <a:pt x="523" y="319"/>
                    <a:pt x="410" y="456"/>
                    <a:pt x="319" y="592"/>
                  </a:cubicBezTo>
                  <a:cubicBezTo>
                    <a:pt x="0" y="1070"/>
                    <a:pt x="0" y="1661"/>
                    <a:pt x="319" y="2116"/>
                  </a:cubicBezTo>
                  <a:cubicBezTo>
                    <a:pt x="410" y="2275"/>
                    <a:pt x="523" y="2389"/>
                    <a:pt x="682" y="2502"/>
                  </a:cubicBezTo>
                  <a:cubicBezTo>
                    <a:pt x="910" y="2639"/>
                    <a:pt x="1160" y="2730"/>
                    <a:pt x="1433" y="2730"/>
                  </a:cubicBezTo>
                  <a:cubicBezTo>
                    <a:pt x="2183" y="2730"/>
                    <a:pt x="2797" y="2116"/>
                    <a:pt x="2797" y="1365"/>
                  </a:cubicBezTo>
                  <a:cubicBezTo>
                    <a:pt x="2797" y="615"/>
                    <a:pt x="2183" y="1"/>
                    <a:pt x="143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5"/>
            <p:cNvSpPr/>
            <p:nvPr/>
          </p:nvSpPr>
          <p:spPr>
            <a:xfrm>
              <a:off x="11850450" y="3437900"/>
              <a:ext cx="59150" cy="63125"/>
            </a:xfrm>
            <a:custGeom>
              <a:avLst/>
              <a:gdLst/>
              <a:ahLst/>
              <a:cxnLst/>
              <a:rect l="l" t="t" r="r" b="b"/>
              <a:pathLst>
                <a:path w="2366" h="2525" extrusionOk="0">
                  <a:moveTo>
                    <a:pt x="637" y="1"/>
                  </a:moveTo>
                  <a:cubicBezTo>
                    <a:pt x="546" y="46"/>
                    <a:pt x="478" y="114"/>
                    <a:pt x="410" y="183"/>
                  </a:cubicBezTo>
                  <a:cubicBezTo>
                    <a:pt x="137" y="456"/>
                    <a:pt x="1" y="797"/>
                    <a:pt x="1" y="1160"/>
                  </a:cubicBezTo>
                  <a:cubicBezTo>
                    <a:pt x="1" y="1911"/>
                    <a:pt x="615" y="2525"/>
                    <a:pt x="1365" y="2525"/>
                  </a:cubicBezTo>
                  <a:cubicBezTo>
                    <a:pt x="1752" y="2525"/>
                    <a:pt x="2115" y="2343"/>
                    <a:pt x="2366" y="2070"/>
                  </a:cubicBezTo>
                  <a:lnTo>
                    <a:pt x="637"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5"/>
            <p:cNvSpPr/>
            <p:nvPr/>
          </p:nvSpPr>
          <p:spPr>
            <a:xfrm>
              <a:off x="11848750" y="3589675"/>
              <a:ext cx="71650" cy="68325"/>
            </a:xfrm>
            <a:custGeom>
              <a:avLst/>
              <a:gdLst/>
              <a:ahLst/>
              <a:cxnLst/>
              <a:rect l="l" t="t" r="r" b="b"/>
              <a:pathLst>
                <a:path w="2866" h="2733" extrusionOk="0">
                  <a:moveTo>
                    <a:pt x="1391" y="1"/>
                  </a:moveTo>
                  <a:cubicBezTo>
                    <a:pt x="636" y="1"/>
                    <a:pt x="0" y="606"/>
                    <a:pt x="0" y="1366"/>
                  </a:cubicBezTo>
                  <a:cubicBezTo>
                    <a:pt x="0" y="2113"/>
                    <a:pt x="616" y="2732"/>
                    <a:pt x="1355" y="2732"/>
                  </a:cubicBezTo>
                  <a:cubicBezTo>
                    <a:pt x="1381" y="2732"/>
                    <a:pt x="1407" y="2732"/>
                    <a:pt x="1433" y="2730"/>
                  </a:cubicBezTo>
                  <a:cubicBezTo>
                    <a:pt x="1459" y="2732"/>
                    <a:pt x="1485" y="2732"/>
                    <a:pt x="1511" y="2732"/>
                  </a:cubicBezTo>
                  <a:cubicBezTo>
                    <a:pt x="2250" y="2732"/>
                    <a:pt x="2866" y="2113"/>
                    <a:pt x="2866" y="1366"/>
                  </a:cubicBezTo>
                  <a:cubicBezTo>
                    <a:pt x="2866" y="606"/>
                    <a:pt x="2230" y="1"/>
                    <a:pt x="1475" y="1"/>
                  </a:cubicBezTo>
                  <a:cubicBezTo>
                    <a:pt x="1461" y="1"/>
                    <a:pt x="1447" y="1"/>
                    <a:pt x="1433" y="1"/>
                  </a:cubicBezTo>
                  <a:cubicBezTo>
                    <a:pt x="1419" y="1"/>
                    <a:pt x="1405" y="1"/>
                    <a:pt x="1391"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5"/>
            <p:cNvSpPr/>
            <p:nvPr/>
          </p:nvSpPr>
          <p:spPr>
            <a:xfrm>
              <a:off x="11848750" y="3747100"/>
              <a:ext cx="71650" cy="67800"/>
            </a:xfrm>
            <a:custGeom>
              <a:avLst/>
              <a:gdLst/>
              <a:ahLst/>
              <a:cxnLst/>
              <a:rect l="l" t="t" r="r" b="b"/>
              <a:pathLst>
                <a:path w="2866" h="2712" extrusionOk="0">
                  <a:moveTo>
                    <a:pt x="1352" y="1"/>
                  </a:moveTo>
                  <a:cubicBezTo>
                    <a:pt x="615" y="1"/>
                    <a:pt x="0" y="599"/>
                    <a:pt x="0" y="1345"/>
                  </a:cubicBezTo>
                  <a:cubicBezTo>
                    <a:pt x="0" y="2113"/>
                    <a:pt x="615" y="2712"/>
                    <a:pt x="1353" y="2712"/>
                  </a:cubicBezTo>
                  <a:cubicBezTo>
                    <a:pt x="1379" y="2712"/>
                    <a:pt x="1406" y="2711"/>
                    <a:pt x="1433" y="2709"/>
                  </a:cubicBezTo>
                  <a:cubicBezTo>
                    <a:pt x="1460" y="2711"/>
                    <a:pt x="1487" y="2712"/>
                    <a:pt x="1514" y="2712"/>
                  </a:cubicBezTo>
                  <a:cubicBezTo>
                    <a:pt x="2251" y="2712"/>
                    <a:pt x="2866" y="2113"/>
                    <a:pt x="2866" y="1345"/>
                  </a:cubicBezTo>
                  <a:cubicBezTo>
                    <a:pt x="2866" y="599"/>
                    <a:pt x="2252" y="1"/>
                    <a:pt x="1514" y="1"/>
                  </a:cubicBezTo>
                  <a:cubicBezTo>
                    <a:pt x="1487" y="1"/>
                    <a:pt x="1460" y="2"/>
                    <a:pt x="1433" y="3"/>
                  </a:cubicBezTo>
                  <a:cubicBezTo>
                    <a:pt x="1406" y="2"/>
                    <a:pt x="1379" y="1"/>
                    <a:pt x="135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5"/>
            <p:cNvSpPr/>
            <p:nvPr/>
          </p:nvSpPr>
          <p:spPr>
            <a:xfrm>
              <a:off x="11681600" y="3982525"/>
              <a:ext cx="80200" cy="68125"/>
            </a:xfrm>
            <a:custGeom>
              <a:avLst/>
              <a:gdLst/>
              <a:ahLst/>
              <a:cxnLst/>
              <a:rect l="l" t="t" r="r" b="b"/>
              <a:pathLst>
                <a:path w="3208" h="2725" extrusionOk="0">
                  <a:moveTo>
                    <a:pt x="1843" y="1"/>
                  </a:moveTo>
                  <a:cubicBezTo>
                    <a:pt x="615" y="1"/>
                    <a:pt x="1" y="1479"/>
                    <a:pt x="865" y="2320"/>
                  </a:cubicBezTo>
                  <a:cubicBezTo>
                    <a:pt x="1145" y="2600"/>
                    <a:pt x="1489" y="2725"/>
                    <a:pt x="1826" y="2725"/>
                  </a:cubicBezTo>
                  <a:cubicBezTo>
                    <a:pt x="2531" y="2725"/>
                    <a:pt x="3207" y="2180"/>
                    <a:pt x="3207" y="1365"/>
                  </a:cubicBezTo>
                  <a:cubicBezTo>
                    <a:pt x="3207" y="615"/>
                    <a:pt x="2593" y="1"/>
                    <a:pt x="18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5"/>
            <p:cNvSpPr/>
            <p:nvPr/>
          </p:nvSpPr>
          <p:spPr>
            <a:xfrm>
              <a:off x="11693550" y="4453800"/>
              <a:ext cx="68250" cy="68625"/>
            </a:xfrm>
            <a:custGeom>
              <a:avLst/>
              <a:gdLst/>
              <a:ahLst/>
              <a:cxnLst/>
              <a:rect l="l" t="t" r="r" b="b"/>
              <a:pathLst>
                <a:path w="2730" h="2745" extrusionOk="0">
                  <a:moveTo>
                    <a:pt x="1362" y="1"/>
                  </a:moveTo>
                  <a:cubicBezTo>
                    <a:pt x="1012" y="1"/>
                    <a:pt x="660" y="137"/>
                    <a:pt x="387" y="410"/>
                  </a:cubicBezTo>
                  <a:cubicBezTo>
                    <a:pt x="342" y="456"/>
                    <a:pt x="273" y="524"/>
                    <a:pt x="228" y="615"/>
                  </a:cubicBezTo>
                  <a:cubicBezTo>
                    <a:pt x="137" y="751"/>
                    <a:pt x="46" y="911"/>
                    <a:pt x="23" y="1092"/>
                  </a:cubicBezTo>
                  <a:cubicBezTo>
                    <a:pt x="0" y="1183"/>
                    <a:pt x="0" y="1274"/>
                    <a:pt x="0" y="1388"/>
                  </a:cubicBezTo>
                  <a:cubicBezTo>
                    <a:pt x="0" y="2226"/>
                    <a:pt x="674" y="2744"/>
                    <a:pt x="1363" y="2744"/>
                  </a:cubicBezTo>
                  <a:cubicBezTo>
                    <a:pt x="1778" y="2744"/>
                    <a:pt x="2197" y="2557"/>
                    <a:pt x="2479" y="2138"/>
                  </a:cubicBezTo>
                  <a:cubicBezTo>
                    <a:pt x="2638" y="1911"/>
                    <a:pt x="2729" y="1638"/>
                    <a:pt x="2729" y="1388"/>
                  </a:cubicBezTo>
                  <a:cubicBezTo>
                    <a:pt x="2729" y="1274"/>
                    <a:pt x="2707" y="1183"/>
                    <a:pt x="2684" y="1092"/>
                  </a:cubicBezTo>
                  <a:cubicBezTo>
                    <a:pt x="2661" y="911"/>
                    <a:pt x="2593" y="751"/>
                    <a:pt x="2479" y="615"/>
                  </a:cubicBezTo>
                  <a:cubicBezTo>
                    <a:pt x="2434" y="524"/>
                    <a:pt x="2388" y="456"/>
                    <a:pt x="2320" y="410"/>
                  </a:cubicBezTo>
                  <a:cubicBezTo>
                    <a:pt x="2058" y="137"/>
                    <a:pt x="1712" y="1"/>
                    <a:pt x="136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5"/>
            <p:cNvSpPr/>
            <p:nvPr/>
          </p:nvSpPr>
          <p:spPr>
            <a:xfrm>
              <a:off x="11693550" y="4139425"/>
              <a:ext cx="68250" cy="68825"/>
            </a:xfrm>
            <a:custGeom>
              <a:avLst/>
              <a:gdLst/>
              <a:ahLst/>
              <a:cxnLst/>
              <a:rect l="l" t="t" r="r" b="b"/>
              <a:pathLst>
                <a:path w="2730" h="2753" extrusionOk="0">
                  <a:moveTo>
                    <a:pt x="1362" y="1"/>
                  </a:moveTo>
                  <a:cubicBezTo>
                    <a:pt x="1012" y="1"/>
                    <a:pt x="660" y="137"/>
                    <a:pt x="387" y="410"/>
                  </a:cubicBezTo>
                  <a:cubicBezTo>
                    <a:pt x="319" y="478"/>
                    <a:pt x="273" y="547"/>
                    <a:pt x="228" y="615"/>
                  </a:cubicBezTo>
                  <a:cubicBezTo>
                    <a:pt x="137" y="751"/>
                    <a:pt x="46" y="933"/>
                    <a:pt x="23" y="1092"/>
                  </a:cubicBezTo>
                  <a:cubicBezTo>
                    <a:pt x="0" y="1183"/>
                    <a:pt x="0" y="1297"/>
                    <a:pt x="0" y="1388"/>
                  </a:cubicBezTo>
                  <a:cubicBezTo>
                    <a:pt x="0" y="2138"/>
                    <a:pt x="592" y="2752"/>
                    <a:pt x="1365" y="2752"/>
                  </a:cubicBezTo>
                  <a:cubicBezTo>
                    <a:pt x="2115" y="2752"/>
                    <a:pt x="2729" y="2138"/>
                    <a:pt x="2729" y="1388"/>
                  </a:cubicBezTo>
                  <a:cubicBezTo>
                    <a:pt x="2729" y="1297"/>
                    <a:pt x="2707" y="1183"/>
                    <a:pt x="2684" y="1092"/>
                  </a:cubicBezTo>
                  <a:cubicBezTo>
                    <a:pt x="2661" y="933"/>
                    <a:pt x="2593" y="751"/>
                    <a:pt x="2479" y="615"/>
                  </a:cubicBezTo>
                  <a:cubicBezTo>
                    <a:pt x="2434" y="547"/>
                    <a:pt x="2388" y="478"/>
                    <a:pt x="2320" y="410"/>
                  </a:cubicBezTo>
                  <a:cubicBezTo>
                    <a:pt x="2058" y="137"/>
                    <a:pt x="1712" y="1"/>
                    <a:pt x="136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5"/>
            <p:cNvSpPr/>
            <p:nvPr/>
          </p:nvSpPr>
          <p:spPr>
            <a:xfrm>
              <a:off x="11379175" y="4453800"/>
              <a:ext cx="68250" cy="68250"/>
            </a:xfrm>
            <a:custGeom>
              <a:avLst/>
              <a:gdLst/>
              <a:ahLst/>
              <a:cxnLst/>
              <a:rect l="l" t="t" r="r" b="b"/>
              <a:pathLst>
                <a:path w="2730" h="2730" extrusionOk="0">
                  <a:moveTo>
                    <a:pt x="1365" y="1"/>
                  </a:moveTo>
                  <a:cubicBezTo>
                    <a:pt x="1018" y="1"/>
                    <a:pt x="671" y="137"/>
                    <a:pt x="410" y="410"/>
                  </a:cubicBezTo>
                  <a:cubicBezTo>
                    <a:pt x="341" y="456"/>
                    <a:pt x="273" y="524"/>
                    <a:pt x="228" y="615"/>
                  </a:cubicBezTo>
                  <a:cubicBezTo>
                    <a:pt x="137" y="751"/>
                    <a:pt x="68" y="911"/>
                    <a:pt x="23" y="1092"/>
                  </a:cubicBezTo>
                  <a:cubicBezTo>
                    <a:pt x="0" y="1183"/>
                    <a:pt x="0" y="1274"/>
                    <a:pt x="0" y="1388"/>
                  </a:cubicBezTo>
                  <a:cubicBezTo>
                    <a:pt x="0" y="2138"/>
                    <a:pt x="614" y="2730"/>
                    <a:pt x="1365" y="2730"/>
                  </a:cubicBezTo>
                  <a:cubicBezTo>
                    <a:pt x="2115" y="2730"/>
                    <a:pt x="2729" y="2138"/>
                    <a:pt x="2729" y="1388"/>
                  </a:cubicBezTo>
                  <a:cubicBezTo>
                    <a:pt x="2729" y="1274"/>
                    <a:pt x="2706" y="1183"/>
                    <a:pt x="2706" y="1092"/>
                  </a:cubicBezTo>
                  <a:cubicBezTo>
                    <a:pt x="2661" y="911"/>
                    <a:pt x="2593" y="751"/>
                    <a:pt x="2502" y="615"/>
                  </a:cubicBezTo>
                  <a:cubicBezTo>
                    <a:pt x="2433" y="524"/>
                    <a:pt x="2388" y="456"/>
                    <a:pt x="2320" y="410"/>
                  </a:cubicBezTo>
                  <a:cubicBezTo>
                    <a:pt x="2058" y="137"/>
                    <a:pt x="1711" y="1"/>
                    <a:pt x="13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5"/>
            <p:cNvSpPr/>
            <p:nvPr/>
          </p:nvSpPr>
          <p:spPr>
            <a:xfrm>
              <a:off x="11367800" y="4296900"/>
              <a:ext cx="79625" cy="68125"/>
            </a:xfrm>
            <a:custGeom>
              <a:avLst/>
              <a:gdLst/>
              <a:ahLst/>
              <a:cxnLst/>
              <a:rect l="l" t="t" r="r" b="b"/>
              <a:pathLst>
                <a:path w="3185" h="2725" extrusionOk="0">
                  <a:moveTo>
                    <a:pt x="1820" y="1"/>
                  </a:moveTo>
                  <a:cubicBezTo>
                    <a:pt x="592" y="1"/>
                    <a:pt x="0" y="1456"/>
                    <a:pt x="842" y="2320"/>
                  </a:cubicBezTo>
                  <a:cubicBezTo>
                    <a:pt x="1122" y="2600"/>
                    <a:pt x="1466" y="2725"/>
                    <a:pt x="1803" y="2725"/>
                  </a:cubicBezTo>
                  <a:cubicBezTo>
                    <a:pt x="2508" y="2725"/>
                    <a:pt x="3184" y="2180"/>
                    <a:pt x="3184" y="1365"/>
                  </a:cubicBezTo>
                  <a:cubicBezTo>
                    <a:pt x="3184" y="615"/>
                    <a:pt x="2570" y="1"/>
                    <a:pt x="182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5"/>
            <p:cNvSpPr/>
            <p:nvPr/>
          </p:nvSpPr>
          <p:spPr>
            <a:xfrm>
              <a:off x="11536075" y="3118350"/>
              <a:ext cx="69950" cy="68325"/>
            </a:xfrm>
            <a:custGeom>
              <a:avLst/>
              <a:gdLst/>
              <a:ahLst/>
              <a:cxnLst/>
              <a:rect l="l" t="t" r="r" b="b"/>
              <a:pathLst>
                <a:path w="2798" h="2733" extrusionOk="0">
                  <a:moveTo>
                    <a:pt x="1443" y="1"/>
                  </a:moveTo>
                  <a:cubicBezTo>
                    <a:pt x="1417" y="1"/>
                    <a:pt x="1391" y="1"/>
                    <a:pt x="1365" y="3"/>
                  </a:cubicBezTo>
                  <a:cubicBezTo>
                    <a:pt x="1092" y="3"/>
                    <a:pt x="842" y="94"/>
                    <a:pt x="614" y="230"/>
                  </a:cubicBezTo>
                  <a:cubicBezTo>
                    <a:pt x="455" y="344"/>
                    <a:pt x="342" y="458"/>
                    <a:pt x="251" y="617"/>
                  </a:cubicBezTo>
                  <a:cubicBezTo>
                    <a:pt x="182" y="685"/>
                    <a:pt x="137" y="753"/>
                    <a:pt x="114" y="844"/>
                  </a:cubicBezTo>
                  <a:cubicBezTo>
                    <a:pt x="46" y="1003"/>
                    <a:pt x="0" y="1185"/>
                    <a:pt x="0" y="1367"/>
                  </a:cubicBezTo>
                  <a:cubicBezTo>
                    <a:pt x="0" y="1549"/>
                    <a:pt x="46" y="1731"/>
                    <a:pt x="114" y="1890"/>
                  </a:cubicBezTo>
                  <a:cubicBezTo>
                    <a:pt x="160" y="1981"/>
                    <a:pt x="182" y="2049"/>
                    <a:pt x="251" y="2140"/>
                  </a:cubicBezTo>
                  <a:cubicBezTo>
                    <a:pt x="342" y="2277"/>
                    <a:pt x="455" y="2391"/>
                    <a:pt x="614" y="2504"/>
                  </a:cubicBezTo>
                  <a:cubicBezTo>
                    <a:pt x="842" y="2641"/>
                    <a:pt x="1092" y="2732"/>
                    <a:pt x="1365" y="2732"/>
                  </a:cubicBezTo>
                  <a:cubicBezTo>
                    <a:pt x="1379" y="2732"/>
                    <a:pt x="1393" y="2732"/>
                    <a:pt x="1406" y="2732"/>
                  </a:cubicBezTo>
                  <a:cubicBezTo>
                    <a:pt x="2162" y="2732"/>
                    <a:pt x="2798" y="2127"/>
                    <a:pt x="2798" y="1367"/>
                  </a:cubicBezTo>
                  <a:cubicBezTo>
                    <a:pt x="2798" y="620"/>
                    <a:pt x="2182" y="1"/>
                    <a:pt x="14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5"/>
            <p:cNvSpPr/>
            <p:nvPr/>
          </p:nvSpPr>
          <p:spPr>
            <a:xfrm>
              <a:off x="11367800" y="3982525"/>
              <a:ext cx="79625" cy="68125"/>
            </a:xfrm>
            <a:custGeom>
              <a:avLst/>
              <a:gdLst/>
              <a:ahLst/>
              <a:cxnLst/>
              <a:rect l="l" t="t" r="r" b="b"/>
              <a:pathLst>
                <a:path w="3185" h="2725" extrusionOk="0">
                  <a:moveTo>
                    <a:pt x="1820" y="1"/>
                  </a:moveTo>
                  <a:cubicBezTo>
                    <a:pt x="592" y="1"/>
                    <a:pt x="0" y="1479"/>
                    <a:pt x="842" y="2320"/>
                  </a:cubicBezTo>
                  <a:cubicBezTo>
                    <a:pt x="1122" y="2600"/>
                    <a:pt x="1466" y="2725"/>
                    <a:pt x="1803" y="2725"/>
                  </a:cubicBezTo>
                  <a:cubicBezTo>
                    <a:pt x="2508" y="2725"/>
                    <a:pt x="3184" y="2180"/>
                    <a:pt x="3184" y="1365"/>
                  </a:cubicBezTo>
                  <a:cubicBezTo>
                    <a:pt x="3184" y="615"/>
                    <a:pt x="2570" y="1"/>
                    <a:pt x="182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5"/>
            <p:cNvSpPr/>
            <p:nvPr/>
          </p:nvSpPr>
          <p:spPr>
            <a:xfrm>
              <a:off x="11535500" y="3275300"/>
              <a:ext cx="70525" cy="68325"/>
            </a:xfrm>
            <a:custGeom>
              <a:avLst/>
              <a:gdLst/>
              <a:ahLst/>
              <a:cxnLst/>
              <a:rect l="l" t="t" r="r" b="b"/>
              <a:pathLst>
                <a:path w="2821" h="2733" extrusionOk="0">
                  <a:moveTo>
                    <a:pt x="1429" y="0"/>
                  </a:moveTo>
                  <a:cubicBezTo>
                    <a:pt x="1416" y="0"/>
                    <a:pt x="1402" y="1"/>
                    <a:pt x="1388" y="1"/>
                  </a:cubicBezTo>
                  <a:cubicBezTo>
                    <a:pt x="1115" y="1"/>
                    <a:pt x="865" y="92"/>
                    <a:pt x="637" y="251"/>
                  </a:cubicBezTo>
                  <a:cubicBezTo>
                    <a:pt x="478" y="342"/>
                    <a:pt x="365" y="456"/>
                    <a:pt x="274" y="615"/>
                  </a:cubicBezTo>
                  <a:cubicBezTo>
                    <a:pt x="205" y="683"/>
                    <a:pt x="183" y="751"/>
                    <a:pt x="137" y="842"/>
                  </a:cubicBezTo>
                  <a:cubicBezTo>
                    <a:pt x="1" y="1184"/>
                    <a:pt x="1" y="1570"/>
                    <a:pt x="137" y="1911"/>
                  </a:cubicBezTo>
                  <a:cubicBezTo>
                    <a:pt x="183" y="1979"/>
                    <a:pt x="205" y="2070"/>
                    <a:pt x="274" y="2139"/>
                  </a:cubicBezTo>
                  <a:cubicBezTo>
                    <a:pt x="365" y="2275"/>
                    <a:pt x="478" y="2412"/>
                    <a:pt x="637" y="2502"/>
                  </a:cubicBezTo>
                  <a:cubicBezTo>
                    <a:pt x="865" y="2662"/>
                    <a:pt x="1115" y="2730"/>
                    <a:pt x="1388" y="2730"/>
                  </a:cubicBezTo>
                  <a:cubicBezTo>
                    <a:pt x="1415" y="2731"/>
                    <a:pt x="1442" y="2732"/>
                    <a:pt x="1468" y="2732"/>
                  </a:cubicBezTo>
                  <a:cubicBezTo>
                    <a:pt x="2206" y="2732"/>
                    <a:pt x="2821" y="2134"/>
                    <a:pt x="2821" y="1365"/>
                  </a:cubicBezTo>
                  <a:cubicBezTo>
                    <a:pt x="2821" y="606"/>
                    <a:pt x="2185" y="0"/>
                    <a:pt x="142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5"/>
            <p:cNvSpPr/>
            <p:nvPr/>
          </p:nvSpPr>
          <p:spPr>
            <a:xfrm>
              <a:off x="11534375" y="4532275"/>
              <a:ext cx="75050" cy="68475"/>
            </a:xfrm>
            <a:custGeom>
              <a:avLst/>
              <a:gdLst/>
              <a:ahLst/>
              <a:cxnLst/>
              <a:rect l="l" t="t" r="r" b="b"/>
              <a:pathLst>
                <a:path w="3002" h="2739" extrusionOk="0">
                  <a:moveTo>
                    <a:pt x="1433" y="0"/>
                  </a:moveTo>
                  <a:cubicBezTo>
                    <a:pt x="1160" y="0"/>
                    <a:pt x="910" y="91"/>
                    <a:pt x="682" y="250"/>
                  </a:cubicBezTo>
                  <a:cubicBezTo>
                    <a:pt x="523" y="341"/>
                    <a:pt x="410" y="455"/>
                    <a:pt x="319" y="614"/>
                  </a:cubicBezTo>
                  <a:cubicBezTo>
                    <a:pt x="0" y="1069"/>
                    <a:pt x="0" y="1683"/>
                    <a:pt x="319" y="2138"/>
                  </a:cubicBezTo>
                  <a:cubicBezTo>
                    <a:pt x="410" y="2274"/>
                    <a:pt x="523" y="2410"/>
                    <a:pt x="682" y="2501"/>
                  </a:cubicBezTo>
                  <a:cubicBezTo>
                    <a:pt x="915" y="2664"/>
                    <a:pt x="1177" y="2738"/>
                    <a:pt x="1435" y="2738"/>
                  </a:cubicBezTo>
                  <a:cubicBezTo>
                    <a:pt x="2008" y="2738"/>
                    <a:pt x="2564" y="2370"/>
                    <a:pt x="2752" y="1774"/>
                  </a:cubicBezTo>
                  <a:cubicBezTo>
                    <a:pt x="3002" y="887"/>
                    <a:pt x="2365" y="0"/>
                    <a:pt x="143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5"/>
            <p:cNvSpPr/>
            <p:nvPr/>
          </p:nvSpPr>
          <p:spPr>
            <a:xfrm>
              <a:off x="11379175" y="4139425"/>
              <a:ext cx="68250" cy="68825"/>
            </a:xfrm>
            <a:custGeom>
              <a:avLst/>
              <a:gdLst/>
              <a:ahLst/>
              <a:cxnLst/>
              <a:rect l="l" t="t" r="r" b="b"/>
              <a:pathLst>
                <a:path w="2730" h="2753" extrusionOk="0">
                  <a:moveTo>
                    <a:pt x="1365" y="1"/>
                  </a:moveTo>
                  <a:cubicBezTo>
                    <a:pt x="1018" y="1"/>
                    <a:pt x="671" y="137"/>
                    <a:pt x="410" y="410"/>
                  </a:cubicBezTo>
                  <a:cubicBezTo>
                    <a:pt x="341" y="478"/>
                    <a:pt x="273" y="547"/>
                    <a:pt x="228" y="615"/>
                  </a:cubicBezTo>
                  <a:cubicBezTo>
                    <a:pt x="137" y="751"/>
                    <a:pt x="68" y="933"/>
                    <a:pt x="23" y="1092"/>
                  </a:cubicBezTo>
                  <a:cubicBezTo>
                    <a:pt x="0" y="1183"/>
                    <a:pt x="0" y="1297"/>
                    <a:pt x="0" y="1388"/>
                  </a:cubicBezTo>
                  <a:cubicBezTo>
                    <a:pt x="0" y="2138"/>
                    <a:pt x="614" y="2752"/>
                    <a:pt x="1365" y="2752"/>
                  </a:cubicBezTo>
                  <a:cubicBezTo>
                    <a:pt x="2115" y="2752"/>
                    <a:pt x="2729" y="2138"/>
                    <a:pt x="2729" y="1388"/>
                  </a:cubicBezTo>
                  <a:cubicBezTo>
                    <a:pt x="2729" y="1297"/>
                    <a:pt x="2706" y="1183"/>
                    <a:pt x="2706" y="1092"/>
                  </a:cubicBezTo>
                  <a:cubicBezTo>
                    <a:pt x="2661" y="933"/>
                    <a:pt x="2593" y="751"/>
                    <a:pt x="2502" y="615"/>
                  </a:cubicBezTo>
                  <a:cubicBezTo>
                    <a:pt x="2433" y="547"/>
                    <a:pt x="2388" y="478"/>
                    <a:pt x="2320" y="410"/>
                  </a:cubicBezTo>
                  <a:cubicBezTo>
                    <a:pt x="2058" y="137"/>
                    <a:pt x="1711" y="1"/>
                    <a:pt x="13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5"/>
            <p:cNvSpPr/>
            <p:nvPr/>
          </p:nvSpPr>
          <p:spPr>
            <a:xfrm>
              <a:off x="11535500" y="4060975"/>
              <a:ext cx="70525" cy="68300"/>
            </a:xfrm>
            <a:custGeom>
              <a:avLst/>
              <a:gdLst/>
              <a:ahLst/>
              <a:cxnLst/>
              <a:rect l="l" t="t" r="r" b="b"/>
              <a:pathLst>
                <a:path w="2821" h="2732" extrusionOk="0">
                  <a:moveTo>
                    <a:pt x="1429" y="0"/>
                  </a:moveTo>
                  <a:cubicBezTo>
                    <a:pt x="1416" y="0"/>
                    <a:pt x="1402" y="0"/>
                    <a:pt x="1388" y="1"/>
                  </a:cubicBezTo>
                  <a:cubicBezTo>
                    <a:pt x="1115" y="1"/>
                    <a:pt x="865" y="92"/>
                    <a:pt x="637" y="251"/>
                  </a:cubicBezTo>
                  <a:cubicBezTo>
                    <a:pt x="478" y="342"/>
                    <a:pt x="365" y="455"/>
                    <a:pt x="274" y="615"/>
                  </a:cubicBezTo>
                  <a:cubicBezTo>
                    <a:pt x="205" y="683"/>
                    <a:pt x="183" y="751"/>
                    <a:pt x="137" y="842"/>
                  </a:cubicBezTo>
                  <a:cubicBezTo>
                    <a:pt x="1" y="1183"/>
                    <a:pt x="1" y="1570"/>
                    <a:pt x="137" y="1911"/>
                  </a:cubicBezTo>
                  <a:cubicBezTo>
                    <a:pt x="160" y="1979"/>
                    <a:pt x="205" y="2047"/>
                    <a:pt x="274" y="2138"/>
                  </a:cubicBezTo>
                  <a:cubicBezTo>
                    <a:pt x="365" y="2275"/>
                    <a:pt x="478" y="2411"/>
                    <a:pt x="637" y="2502"/>
                  </a:cubicBezTo>
                  <a:cubicBezTo>
                    <a:pt x="865" y="2661"/>
                    <a:pt x="1115" y="2729"/>
                    <a:pt x="1388" y="2729"/>
                  </a:cubicBezTo>
                  <a:cubicBezTo>
                    <a:pt x="1414" y="2731"/>
                    <a:pt x="1440" y="2732"/>
                    <a:pt x="1466" y="2732"/>
                  </a:cubicBezTo>
                  <a:cubicBezTo>
                    <a:pt x="2205" y="2732"/>
                    <a:pt x="2821" y="2112"/>
                    <a:pt x="2821" y="1365"/>
                  </a:cubicBezTo>
                  <a:cubicBezTo>
                    <a:pt x="2821" y="606"/>
                    <a:pt x="2185" y="0"/>
                    <a:pt x="142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5"/>
            <p:cNvSpPr/>
            <p:nvPr/>
          </p:nvSpPr>
          <p:spPr>
            <a:xfrm>
              <a:off x="11535500" y="4218450"/>
              <a:ext cx="68825" cy="68250"/>
            </a:xfrm>
            <a:custGeom>
              <a:avLst/>
              <a:gdLst/>
              <a:ahLst/>
              <a:cxnLst/>
              <a:rect l="l" t="t" r="r" b="b"/>
              <a:pathLst>
                <a:path w="2753" h="2730" extrusionOk="0">
                  <a:moveTo>
                    <a:pt x="1388" y="1"/>
                  </a:moveTo>
                  <a:cubicBezTo>
                    <a:pt x="1115" y="1"/>
                    <a:pt x="865" y="69"/>
                    <a:pt x="637" y="228"/>
                  </a:cubicBezTo>
                  <a:cubicBezTo>
                    <a:pt x="478" y="319"/>
                    <a:pt x="365" y="455"/>
                    <a:pt x="274" y="592"/>
                  </a:cubicBezTo>
                  <a:cubicBezTo>
                    <a:pt x="205" y="660"/>
                    <a:pt x="183" y="751"/>
                    <a:pt x="137" y="819"/>
                  </a:cubicBezTo>
                  <a:cubicBezTo>
                    <a:pt x="1" y="1160"/>
                    <a:pt x="1" y="1547"/>
                    <a:pt x="137" y="1888"/>
                  </a:cubicBezTo>
                  <a:cubicBezTo>
                    <a:pt x="160" y="1956"/>
                    <a:pt x="205" y="2047"/>
                    <a:pt x="274" y="2115"/>
                  </a:cubicBezTo>
                  <a:cubicBezTo>
                    <a:pt x="365" y="2252"/>
                    <a:pt x="478" y="2388"/>
                    <a:pt x="637" y="2479"/>
                  </a:cubicBezTo>
                  <a:cubicBezTo>
                    <a:pt x="865" y="2638"/>
                    <a:pt x="1115" y="2729"/>
                    <a:pt x="1388" y="2729"/>
                  </a:cubicBezTo>
                  <a:cubicBezTo>
                    <a:pt x="2138" y="2729"/>
                    <a:pt x="2752" y="2115"/>
                    <a:pt x="2752" y="1365"/>
                  </a:cubicBezTo>
                  <a:cubicBezTo>
                    <a:pt x="2752" y="592"/>
                    <a:pt x="2138" y="1"/>
                    <a:pt x="138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5"/>
            <p:cNvSpPr/>
            <p:nvPr/>
          </p:nvSpPr>
          <p:spPr>
            <a:xfrm>
              <a:off x="11535500" y="3904025"/>
              <a:ext cx="70525" cy="68300"/>
            </a:xfrm>
            <a:custGeom>
              <a:avLst/>
              <a:gdLst/>
              <a:ahLst/>
              <a:cxnLst/>
              <a:rect l="l" t="t" r="r" b="b"/>
              <a:pathLst>
                <a:path w="2821" h="2732" extrusionOk="0">
                  <a:moveTo>
                    <a:pt x="1466" y="0"/>
                  </a:moveTo>
                  <a:cubicBezTo>
                    <a:pt x="1440" y="0"/>
                    <a:pt x="1414" y="1"/>
                    <a:pt x="1388" y="2"/>
                  </a:cubicBezTo>
                  <a:cubicBezTo>
                    <a:pt x="1115" y="2"/>
                    <a:pt x="865" y="71"/>
                    <a:pt x="637" y="230"/>
                  </a:cubicBezTo>
                  <a:cubicBezTo>
                    <a:pt x="478" y="321"/>
                    <a:pt x="365" y="457"/>
                    <a:pt x="274" y="594"/>
                  </a:cubicBezTo>
                  <a:cubicBezTo>
                    <a:pt x="205" y="662"/>
                    <a:pt x="183" y="753"/>
                    <a:pt x="137" y="844"/>
                  </a:cubicBezTo>
                  <a:cubicBezTo>
                    <a:pt x="1" y="1162"/>
                    <a:pt x="1" y="1549"/>
                    <a:pt x="137" y="1890"/>
                  </a:cubicBezTo>
                  <a:cubicBezTo>
                    <a:pt x="183" y="1981"/>
                    <a:pt x="205" y="2049"/>
                    <a:pt x="274" y="2117"/>
                  </a:cubicBezTo>
                  <a:cubicBezTo>
                    <a:pt x="365" y="2276"/>
                    <a:pt x="478" y="2390"/>
                    <a:pt x="637" y="2504"/>
                  </a:cubicBezTo>
                  <a:cubicBezTo>
                    <a:pt x="865" y="2640"/>
                    <a:pt x="1115" y="2731"/>
                    <a:pt x="1388" y="2731"/>
                  </a:cubicBezTo>
                  <a:cubicBezTo>
                    <a:pt x="1402" y="2732"/>
                    <a:pt x="1416" y="2732"/>
                    <a:pt x="1429" y="2732"/>
                  </a:cubicBezTo>
                  <a:cubicBezTo>
                    <a:pt x="2185" y="2732"/>
                    <a:pt x="2821" y="2126"/>
                    <a:pt x="2821" y="1367"/>
                  </a:cubicBezTo>
                  <a:cubicBezTo>
                    <a:pt x="2821" y="620"/>
                    <a:pt x="2205" y="0"/>
                    <a:pt x="146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5"/>
            <p:cNvSpPr/>
            <p:nvPr/>
          </p:nvSpPr>
          <p:spPr>
            <a:xfrm>
              <a:off x="11535500" y="3432725"/>
              <a:ext cx="70525" cy="68325"/>
            </a:xfrm>
            <a:custGeom>
              <a:avLst/>
              <a:gdLst/>
              <a:ahLst/>
              <a:cxnLst/>
              <a:rect l="l" t="t" r="r" b="b"/>
              <a:pathLst>
                <a:path w="2821" h="2733" extrusionOk="0">
                  <a:moveTo>
                    <a:pt x="1468" y="1"/>
                  </a:moveTo>
                  <a:cubicBezTo>
                    <a:pt x="1442" y="1"/>
                    <a:pt x="1415" y="1"/>
                    <a:pt x="1388" y="3"/>
                  </a:cubicBezTo>
                  <a:cubicBezTo>
                    <a:pt x="1115" y="3"/>
                    <a:pt x="865" y="71"/>
                    <a:pt x="637" y="230"/>
                  </a:cubicBezTo>
                  <a:cubicBezTo>
                    <a:pt x="478" y="321"/>
                    <a:pt x="365" y="458"/>
                    <a:pt x="274" y="594"/>
                  </a:cubicBezTo>
                  <a:cubicBezTo>
                    <a:pt x="205" y="663"/>
                    <a:pt x="183" y="753"/>
                    <a:pt x="137" y="822"/>
                  </a:cubicBezTo>
                  <a:cubicBezTo>
                    <a:pt x="1" y="1163"/>
                    <a:pt x="1" y="1549"/>
                    <a:pt x="137" y="1890"/>
                  </a:cubicBezTo>
                  <a:cubicBezTo>
                    <a:pt x="183" y="1981"/>
                    <a:pt x="205" y="2050"/>
                    <a:pt x="274" y="2118"/>
                  </a:cubicBezTo>
                  <a:cubicBezTo>
                    <a:pt x="365" y="2277"/>
                    <a:pt x="478" y="2391"/>
                    <a:pt x="637" y="2482"/>
                  </a:cubicBezTo>
                  <a:cubicBezTo>
                    <a:pt x="865" y="2641"/>
                    <a:pt x="1115" y="2732"/>
                    <a:pt x="1388" y="2732"/>
                  </a:cubicBezTo>
                  <a:cubicBezTo>
                    <a:pt x="1402" y="2732"/>
                    <a:pt x="1416" y="2732"/>
                    <a:pt x="1429" y="2732"/>
                  </a:cubicBezTo>
                  <a:cubicBezTo>
                    <a:pt x="2185" y="2732"/>
                    <a:pt x="2821" y="2127"/>
                    <a:pt x="2821" y="1367"/>
                  </a:cubicBezTo>
                  <a:cubicBezTo>
                    <a:pt x="2821" y="599"/>
                    <a:pt x="2206" y="1"/>
                    <a:pt x="146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5"/>
            <p:cNvSpPr/>
            <p:nvPr/>
          </p:nvSpPr>
          <p:spPr>
            <a:xfrm>
              <a:off x="11535500" y="3747075"/>
              <a:ext cx="70525" cy="67825"/>
            </a:xfrm>
            <a:custGeom>
              <a:avLst/>
              <a:gdLst/>
              <a:ahLst/>
              <a:cxnLst/>
              <a:rect l="l" t="t" r="r" b="b"/>
              <a:pathLst>
                <a:path w="2821" h="2713" extrusionOk="0">
                  <a:moveTo>
                    <a:pt x="1305" y="1"/>
                  </a:moveTo>
                  <a:cubicBezTo>
                    <a:pt x="1064" y="1"/>
                    <a:pt x="842" y="89"/>
                    <a:pt x="637" y="232"/>
                  </a:cubicBezTo>
                  <a:cubicBezTo>
                    <a:pt x="478" y="323"/>
                    <a:pt x="365" y="459"/>
                    <a:pt x="274" y="595"/>
                  </a:cubicBezTo>
                  <a:cubicBezTo>
                    <a:pt x="205" y="664"/>
                    <a:pt x="183" y="755"/>
                    <a:pt x="137" y="823"/>
                  </a:cubicBezTo>
                  <a:cubicBezTo>
                    <a:pt x="1" y="1164"/>
                    <a:pt x="1" y="1551"/>
                    <a:pt x="137" y="1892"/>
                  </a:cubicBezTo>
                  <a:cubicBezTo>
                    <a:pt x="183" y="1960"/>
                    <a:pt x="205" y="2051"/>
                    <a:pt x="274" y="2119"/>
                  </a:cubicBezTo>
                  <a:cubicBezTo>
                    <a:pt x="365" y="2255"/>
                    <a:pt x="478" y="2392"/>
                    <a:pt x="637" y="2483"/>
                  </a:cubicBezTo>
                  <a:cubicBezTo>
                    <a:pt x="865" y="2642"/>
                    <a:pt x="1115" y="2710"/>
                    <a:pt x="1388" y="2710"/>
                  </a:cubicBezTo>
                  <a:cubicBezTo>
                    <a:pt x="1415" y="2712"/>
                    <a:pt x="1442" y="2713"/>
                    <a:pt x="1468" y="2713"/>
                  </a:cubicBezTo>
                  <a:cubicBezTo>
                    <a:pt x="2206" y="2713"/>
                    <a:pt x="2821" y="2114"/>
                    <a:pt x="2821" y="1346"/>
                  </a:cubicBezTo>
                  <a:cubicBezTo>
                    <a:pt x="2821" y="600"/>
                    <a:pt x="2206" y="2"/>
                    <a:pt x="1469" y="2"/>
                  </a:cubicBezTo>
                  <a:cubicBezTo>
                    <a:pt x="1442" y="2"/>
                    <a:pt x="1415" y="3"/>
                    <a:pt x="1388" y="4"/>
                  </a:cubicBezTo>
                  <a:cubicBezTo>
                    <a:pt x="1360" y="2"/>
                    <a:pt x="1332" y="1"/>
                    <a:pt x="130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5"/>
            <p:cNvSpPr/>
            <p:nvPr/>
          </p:nvSpPr>
          <p:spPr>
            <a:xfrm>
              <a:off x="11535500" y="3589675"/>
              <a:ext cx="70525" cy="68325"/>
            </a:xfrm>
            <a:custGeom>
              <a:avLst/>
              <a:gdLst/>
              <a:ahLst/>
              <a:cxnLst/>
              <a:rect l="l" t="t" r="r" b="b"/>
              <a:pathLst>
                <a:path w="2821" h="2733" extrusionOk="0">
                  <a:moveTo>
                    <a:pt x="1429" y="1"/>
                  </a:moveTo>
                  <a:cubicBezTo>
                    <a:pt x="1416" y="1"/>
                    <a:pt x="1402" y="1"/>
                    <a:pt x="1388" y="1"/>
                  </a:cubicBezTo>
                  <a:cubicBezTo>
                    <a:pt x="1115" y="1"/>
                    <a:pt x="865" y="92"/>
                    <a:pt x="637" y="229"/>
                  </a:cubicBezTo>
                  <a:cubicBezTo>
                    <a:pt x="478" y="342"/>
                    <a:pt x="365" y="456"/>
                    <a:pt x="274" y="615"/>
                  </a:cubicBezTo>
                  <a:cubicBezTo>
                    <a:pt x="205" y="683"/>
                    <a:pt x="183" y="752"/>
                    <a:pt x="137" y="843"/>
                  </a:cubicBezTo>
                  <a:cubicBezTo>
                    <a:pt x="1" y="1184"/>
                    <a:pt x="1" y="1548"/>
                    <a:pt x="137" y="1889"/>
                  </a:cubicBezTo>
                  <a:cubicBezTo>
                    <a:pt x="183" y="1980"/>
                    <a:pt x="205" y="2048"/>
                    <a:pt x="274" y="2139"/>
                  </a:cubicBezTo>
                  <a:cubicBezTo>
                    <a:pt x="365" y="2275"/>
                    <a:pt x="478" y="2389"/>
                    <a:pt x="637" y="2503"/>
                  </a:cubicBezTo>
                  <a:cubicBezTo>
                    <a:pt x="865" y="2639"/>
                    <a:pt x="1115" y="2730"/>
                    <a:pt x="1388" y="2730"/>
                  </a:cubicBezTo>
                  <a:cubicBezTo>
                    <a:pt x="1414" y="2732"/>
                    <a:pt x="1440" y="2732"/>
                    <a:pt x="1466" y="2732"/>
                  </a:cubicBezTo>
                  <a:cubicBezTo>
                    <a:pt x="2205" y="2732"/>
                    <a:pt x="2821" y="2113"/>
                    <a:pt x="2821" y="1366"/>
                  </a:cubicBezTo>
                  <a:cubicBezTo>
                    <a:pt x="2821" y="606"/>
                    <a:pt x="2185" y="1"/>
                    <a:pt x="142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5"/>
            <p:cNvSpPr/>
            <p:nvPr/>
          </p:nvSpPr>
          <p:spPr>
            <a:xfrm>
              <a:off x="12310375" y="4296900"/>
              <a:ext cx="79600" cy="68125"/>
            </a:xfrm>
            <a:custGeom>
              <a:avLst/>
              <a:gdLst/>
              <a:ahLst/>
              <a:cxnLst/>
              <a:rect l="l" t="t" r="r" b="b"/>
              <a:pathLst>
                <a:path w="3184" h="2725" extrusionOk="0">
                  <a:moveTo>
                    <a:pt x="1819" y="1"/>
                  </a:moveTo>
                  <a:cubicBezTo>
                    <a:pt x="614" y="1"/>
                    <a:pt x="0" y="1456"/>
                    <a:pt x="864" y="2320"/>
                  </a:cubicBezTo>
                  <a:cubicBezTo>
                    <a:pt x="1137" y="2600"/>
                    <a:pt x="1476" y="2725"/>
                    <a:pt x="1810" y="2725"/>
                  </a:cubicBezTo>
                  <a:cubicBezTo>
                    <a:pt x="2508" y="2725"/>
                    <a:pt x="3184" y="2180"/>
                    <a:pt x="3184" y="1365"/>
                  </a:cubicBezTo>
                  <a:cubicBezTo>
                    <a:pt x="3184" y="615"/>
                    <a:pt x="2570" y="1"/>
                    <a:pt x="181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5"/>
            <p:cNvSpPr/>
            <p:nvPr/>
          </p:nvSpPr>
          <p:spPr>
            <a:xfrm>
              <a:off x="12321750" y="3992200"/>
              <a:ext cx="54600" cy="58975"/>
            </a:xfrm>
            <a:custGeom>
              <a:avLst/>
              <a:gdLst/>
              <a:ahLst/>
              <a:cxnLst/>
              <a:rect l="l" t="t" r="r" b="b"/>
              <a:pathLst>
                <a:path w="2184" h="2359" extrusionOk="0">
                  <a:moveTo>
                    <a:pt x="432" y="0"/>
                  </a:moveTo>
                  <a:cubicBezTo>
                    <a:pt x="159" y="250"/>
                    <a:pt x="0" y="614"/>
                    <a:pt x="0" y="978"/>
                  </a:cubicBezTo>
                  <a:cubicBezTo>
                    <a:pt x="0" y="1799"/>
                    <a:pt x="664" y="2359"/>
                    <a:pt x="1375" y="2359"/>
                  </a:cubicBezTo>
                  <a:cubicBezTo>
                    <a:pt x="1649" y="2359"/>
                    <a:pt x="1930" y="2276"/>
                    <a:pt x="2183" y="2092"/>
                  </a:cubicBezTo>
                  <a:lnTo>
                    <a:pt x="432" y="0"/>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5"/>
            <p:cNvSpPr/>
            <p:nvPr/>
          </p:nvSpPr>
          <p:spPr>
            <a:xfrm>
              <a:off x="12153475" y="4375350"/>
              <a:ext cx="79025" cy="68250"/>
            </a:xfrm>
            <a:custGeom>
              <a:avLst/>
              <a:gdLst/>
              <a:ahLst/>
              <a:cxnLst/>
              <a:rect l="l" t="t" r="r" b="b"/>
              <a:pathLst>
                <a:path w="3161" h="2730" extrusionOk="0">
                  <a:moveTo>
                    <a:pt x="1819" y="1"/>
                  </a:moveTo>
                  <a:cubicBezTo>
                    <a:pt x="0" y="1"/>
                    <a:pt x="0" y="2730"/>
                    <a:pt x="1819" y="2730"/>
                  </a:cubicBezTo>
                  <a:cubicBezTo>
                    <a:pt x="2570" y="2730"/>
                    <a:pt x="3161" y="2116"/>
                    <a:pt x="3161" y="1365"/>
                  </a:cubicBezTo>
                  <a:cubicBezTo>
                    <a:pt x="3161" y="615"/>
                    <a:pt x="2570" y="1"/>
                    <a:pt x="181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5"/>
            <p:cNvSpPr/>
            <p:nvPr/>
          </p:nvSpPr>
          <p:spPr>
            <a:xfrm>
              <a:off x="12321750" y="4139425"/>
              <a:ext cx="68225" cy="68600"/>
            </a:xfrm>
            <a:custGeom>
              <a:avLst/>
              <a:gdLst/>
              <a:ahLst/>
              <a:cxnLst/>
              <a:rect l="l" t="t" r="r" b="b"/>
              <a:pathLst>
                <a:path w="2729" h="2744" extrusionOk="0">
                  <a:moveTo>
                    <a:pt x="1367" y="1"/>
                  </a:moveTo>
                  <a:cubicBezTo>
                    <a:pt x="1018" y="1"/>
                    <a:pt x="671" y="137"/>
                    <a:pt x="409" y="410"/>
                  </a:cubicBezTo>
                  <a:cubicBezTo>
                    <a:pt x="341" y="478"/>
                    <a:pt x="296" y="547"/>
                    <a:pt x="250" y="615"/>
                  </a:cubicBezTo>
                  <a:cubicBezTo>
                    <a:pt x="137" y="751"/>
                    <a:pt x="68" y="933"/>
                    <a:pt x="23" y="1092"/>
                  </a:cubicBezTo>
                  <a:cubicBezTo>
                    <a:pt x="23" y="1183"/>
                    <a:pt x="0" y="1297"/>
                    <a:pt x="0" y="1388"/>
                  </a:cubicBezTo>
                  <a:cubicBezTo>
                    <a:pt x="0" y="1570"/>
                    <a:pt x="46" y="1752"/>
                    <a:pt x="114" y="1911"/>
                  </a:cubicBezTo>
                  <a:cubicBezTo>
                    <a:pt x="352" y="2483"/>
                    <a:pt x="851" y="2744"/>
                    <a:pt x="1350" y="2744"/>
                  </a:cubicBezTo>
                  <a:cubicBezTo>
                    <a:pt x="2039" y="2744"/>
                    <a:pt x="2729" y="2246"/>
                    <a:pt x="2729" y="1388"/>
                  </a:cubicBezTo>
                  <a:cubicBezTo>
                    <a:pt x="2729" y="1297"/>
                    <a:pt x="2729" y="1183"/>
                    <a:pt x="2706" y="1092"/>
                  </a:cubicBezTo>
                  <a:cubicBezTo>
                    <a:pt x="2661" y="933"/>
                    <a:pt x="2592" y="751"/>
                    <a:pt x="2501" y="615"/>
                  </a:cubicBezTo>
                  <a:cubicBezTo>
                    <a:pt x="2456" y="547"/>
                    <a:pt x="2388" y="478"/>
                    <a:pt x="2342" y="410"/>
                  </a:cubicBezTo>
                  <a:cubicBezTo>
                    <a:pt x="2069" y="137"/>
                    <a:pt x="1717" y="1"/>
                    <a:pt x="136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5"/>
            <p:cNvSpPr/>
            <p:nvPr/>
          </p:nvSpPr>
          <p:spPr>
            <a:xfrm>
              <a:off x="12153475" y="4218450"/>
              <a:ext cx="79025" cy="68250"/>
            </a:xfrm>
            <a:custGeom>
              <a:avLst/>
              <a:gdLst/>
              <a:ahLst/>
              <a:cxnLst/>
              <a:rect l="l" t="t" r="r" b="b"/>
              <a:pathLst>
                <a:path w="3161" h="2730" extrusionOk="0">
                  <a:moveTo>
                    <a:pt x="1819" y="1"/>
                  </a:moveTo>
                  <a:cubicBezTo>
                    <a:pt x="0" y="1"/>
                    <a:pt x="0" y="2729"/>
                    <a:pt x="1819" y="2729"/>
                  </a:cubicBezTo>
                  <a:cubicBezTo>
                    <a:pt x="2570" y="2729"/>
                    <a:pt x="3161" y="2115"/>
                    <a:pt x="3161" y="1365"/>
                  </a:cubicBezTo>
                  <a:cubicBezTo>
                    <a:pt x="3161" y="592"/>
                    <a:pt x="2570" y="1"/>
                    <a:pt x="181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5"/>
            <p:cNvSpPr/>
            <p:nvPr/>
          </p:nvSpPr>
          <p:spPr>
            <a:xfrm>
              <a:off x="12153475" y="4532275"/>
              <a:ext cx="79025" cy="68225"/>
            </a:xfrm>
            <a:custGeom>
              <a:avLst/>
              <a:gdLst/>
              <a:ahLst/>
              <a:cxnLst/>
              <a:rect l="l" t="t" r="r" b="b"/>
              <a:pathLst>
                <a:path w="3161" h="2729" extrusionOk="0">
                  <a:moveTo>
                    <a:pt x="1819" y="0"/>
                  </a:moveTo>
                  <a:cubicBezTo>
                    <a:pt x="0" y="0"/>
                    <a:pt x="0" y="2729"/>
                    <a:pt x="1819" y="2729"/>
                  </a:cubicBezTo>
                  <a:cubicBezTo>
                    <a:pt x="2570" y="2729"/>
                    <a:pt x="3161" y="2115"/>
                    <a:pt x="3161" y="1364"/>
                  </a:cubicBezTo>
                  <a:cubicBezTo>
                    <a:pt x="3161" y="614"/>
                    <a:pt x="2570" y="0"/>
                    <a:pt x="18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5"/>
            <p:cNvSpPr/>
            <p:nvPr/>
          </p:nvSpPr>
          <p:spPr>
            <a:xfrm>
              <a:off x="12321750" y="4453800"/>
              <a:ext cx="68225" cy="67125"/>
            </a:xfrm>
            <a:custGeom>
              <a:avLst/>
              <a:gdLst/>
              <a:ahLst/>
              <a:cxnLst/>
              <a:rect l="l" t="t" r="r" b="b"/>
              <a:pathLst>
                <a:path w="2729" h="2685" extrusionOk="0">
                  <a:moveTo>
                    <a:pt x="1367" y="1"/>
                  </a:moveTo>
                  <a:cubicBezTo>
                    <a:pt x="1018" y="1"/>
                    <a:pt x="671" y="137"/>
                    <a:pt x="409" y="410"/>
                  </a:cubicBezTo>
                  <a:cubicBezTo>
                    <a:pt x="341" y="456"/>
                    <a:pt x="296" y="524"/>
                    <a:pt x="250" y="615"/>
                  </a:cubicBezTo>
                  <a:cubicBezTo>
                    <a:pt x="137" y="751"/>
                    <a:pt x="68" y="911"/>
                    <a:pt x="23" y="1092"/>
                  </a:cubicBezTo>
                  <a:cubicBezTo>
                    <a:pt x="23" y="1183"/>
                    <a:pt x="0" y="1274"/>
                    <a:pt x="0" y="1388"/>
                  </a:cubicBezTo>
                  <a:cubicBezTo>
                    <a:pt x="46" y="2252"/>
                    <a:pt x="711" y="2684"/>
                    <a:pt x="1373" y="2684"/>
                  </a:cubicBezTo>
                  <a:cubicBezTo>
                    <a:pt x="2035" y="2684"/>
                    <a:pt x="2695" y="2252"/>
                    <a:pt x="2729" y="1388"/>
                  </a:cubicBezTo>
                  <a:cubicBezTo>
                    <a:pt x="2729" y="1274"/>
                    <a:pt x="2729" y="1183"/>
                    <a:pt x="2706" y="1092"/>
                  </a:cubicBezTo>
                  <a:cubicBezTo>
                    <a:pt x="2661" y="911"/>
                    <a:pt x="2592" y="751"/>
                    <a:pt x="2501" y="615"/>
                  </a:cubicBezTo>
                  <a:cubicBezTo>
                    <a:pt x="2456" y="524"/>
                    <a:pt x="2388" y="456"/>
                    <a:pt x="2342" y="410"/>
                  </a:cubicBezTo>
                  <a:cubicBezTo>
                    <a:pt x="2069" y="137"/>
                    <a:pt x="1717" y="1"/>
                    <a:pt x="136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5"/>
            <p:cNvSpPr/>
            <p:nvPr/>
          </p:nvSpPr>
          <p:spPr>
            <a:xfrm>
              <a:off x="12793025" y="4547625"/>
              <a:ext cx="48350" cy="52875"/>
            </a:xfrm>
            <a:custGeom>
              <a:avLst/>
              <a:gdLst/>
              <a:ahLst/>
              <a:cxnLst/>
              <a:rect l="l" t="t" r="r" b="b"/>
              <a:pathLst>
                <a:path w="1934" h="2115" extrusionOk="0">
                  <a:moveTo>
                    <a:pt x="251" y="0"/>
                  </a:moveTo>
                  <a:cubicBezTo>
                    <a:pt x="91" y="227"/>
                    <a:pt x="0" y="478"/>
                    <a:pt x="0" y="750"/>
                  </a:cubicBezTo>
                  <a:cubicBezTo>
                    <a:pt x="0" y="1501"/>
                    <a:pt x="614" y="2115"/>
                    <a:pt x="1365" y="2115"/>
                  </a:cubicBezTo>
                  <a:cubicBezTo>
                    <a:pt x="1570" y="2115"/>
                    <a:pt x="1751" y="2069"/>
                    <a:pt x="1933" y="2001"/>
                  </a:cubicBezTo>
                  <a:lnTo>
                    <a:pt x="251" y="0"/>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5"/>
            <p:cNvSpPr/>
            <p:nvPr/>
          </p:nvSpPr>
          <p:spPr>
            <a:xfrm>
              <a:off x="12636125" y="4453800"/>
              <a:ext cx="68250" cy="68250"/>
            </a:xfrm>
            <a:custGeom>
              <a:avLst/>
              <a:gdLst/>
              <a:ahLst/>
              <a:cxnLst/>
              <a:rect l="l" t="t" r="r" b="b"/>
              <a:pathLst>
                <a:path w="2730" h="2730" extrusionOk="0">
                  <a:moveTo>
                    <a:pt x="1365" y="1"/>
                  </a:moveTo>
                  <a:cubicBezTo>
                    <a:pt x="1018" y="1"/>
                    <a:pt x="671" y="137"/>
                    <a:pt x="410" y="410"/>
                  </a:cubicBezTo>
                  <a:cubicBezTo>
                    <a:pt x="341" y="456"/>
                    <a:pt x="273" y="524"/>
                    <a:pt x="228" y="615"/>
                  </a:cubicBezTo>
                  <a:cubicBezTo>
                    <a:pt x="137" y="751"/>
                    <a:pt x="68" y="911"/>
                    <a:pt x="23" y="1092"/>
                  </a:cubicBezTo>
                  <a:cubicBezTo>
                    <a:pt x="0" y="1183"/>
                    <a:pt x="0" y="1274"/>
                    <a:pt x="0" y="1388"/>
                  </a:cubicBezTo>
                  <a:cubicBezTo>
                    <a:pt x="0" y="2138"/>
                    <a:pt x="614" y="2730"/>
                    <a:pt x="1365" y="2730"/>
                  </a:cubicBezTo>
                  <a:cubicBezTo>
                    <a:pt x="2115" y="2730"/>
                    <a:pt x="2729" y="2138"/>
                    <a:pt x="2729" y="1388"/>
                  </a:cubicBezTo>
                  <a:cubicBezTo>
                    <a:pt x="2729" y="1274"/>
                    <a:pt x="2729" y="1183"/>
                    <a:pt x="2706" y="1092"/>
                  </a:cubicBezTo>
                  <a:cubicBezTo>
                    <a:pt x="2661" y="911"/>
                    <a:pt x="2593" y="751"/>
                    <a:pt x="2502" y="615"/>
                  </a:cubicBezTo>
                  <a:cubicBezTo>
                    <a:pt x="2433" y="524"/>
                    <a:pt x="2388" y="456"/>
                    <a:pt x="2320" y="410"/>
                  </a:cubicBezTo>
                  <a:cubicBezTo>
                    <a:pt x="2058" y="137"/>
                    <a:pt x="1711" y="1"/>
                    <a:pt x="13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679;p5"/>
            <p:cNvSpPr/>
            <p:nvPr/>
          </p:nvSpPr>
          <p:spPr>
            <a:xfrm>
              <a:off x="12155175" y="4060975"/>
              <a:ext cx="79050" cy="68300"/>
            </a:xfrm>
            <a:custGeom>
              <a:avLst/>
              <a:gdLst/>
              <a:ahLst/>
              <a:cxnLst/>
              <a:rect l="l" t="t" r="r" b="b"/>
              <a:pathLst>
                <a:path w="3162" h="2732" extrusionOk="0">
                  <a:moveTo>
                    <a:pt x="1793" y="0"/>
                  </a:moveTo>
                  <a:cubicBezTo>
                    <a:pt x="1779" y="0"/>
                    <a:pt x="1765" y="0"/>
                    <a:pt x="1751" y="1"/>
                  </a:cubicBezTo>
                  <a:cubicBezTo>
                    <a:pt x="0" y="92"/>
                    <a:pt x="0" y="2661"/>
                    <a:pt x="1751" y="2729"/>
                  </a:cubicBezTo>
                  <a:cubicBezTo>
                    <a:pt x="1777" y="2731"/>
                    <a:pt x="1803" y="2732"/>
                    <a:pt x="1829" y="2732"/>
                  </a:cubicBezTo>
                  <a:cubicBezTo>
                    <a:pt x="2567" y="2732"/>
                    <a:pt x="3161" y="2112"/>
                    <a:pt x="3161" y="1365"/>
                  </a:cubicBezTo>
                  <a:cubicBezTo>
                    <a:pt x="3161" y="606"/>
                    <a:pt x="2547" y="0"/>
                    <a:pt x="179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5"/>
            <p:cNvSpPr/>
            <p:nvPr/>
          </p:nvSpPr>
          <p:spPr>
            <a:xfrm>
              <a:off x="12479225" y="4218450"/>
              <a:ext cx="68225" cy="67675"/>
            </a:xfrm>
            <a:custGeom>
              <a:avLst/>
              <a:gdLst/>
              <a:ahLst/>
              <a:cxnLst/>
              <a:rect l="l" t="t" r="r" b="b"/>
              <a:pathLst>
                <a:path w="2729" h="2707" extrusionOk="0">
                  <a:moveTo>
                    <a:pt x="1364" y="1"/>
                  </a:moveTo>
                  <a:cubicBezTo>
                    <a:pt x="614" y="1"/>
                    <a:pt x="0" y="592"/>
                    <a:pt x="0" y="1365"/>
                  </a:cubicBezTo>
                  <a:cubicBezTo>
                    <a:pt x="0" y="1706"/>
                    <a:pt x="136" y="2070"/>
                    <a:pt x="387" y="2320"/>
                  </a:cubicBezTo>
                  <a:cubicBezTo>
                    <a:pt x="523" y="2434"/>
                    <a:pt x="660" y="2547"/>
                    <a:pt x="819" y="2593"/>
                  </a:cubicBezTo>
                  <a:cubicBezTo>
                    <a:pt x="1001" y="2684"/>
                    <a:pt x="1183" y="2707"/>
                    <a:pt x="1364" y="2707"/>
                  </a:cubicBezTo>
                  <a:cubicBezTo>
                    <a:pt x="1546" y="2707"/>
                    <a:pt x="1728" y="2661"/>
                    <a:pt x="1887" y="2593"/>
                  </a:cubicBezTo>
                  <a:cubicBezTo>
                    <a:pt x="2047" y="2547"/>
                    <a:pt x="2206" y="2434"/>
                    <a:pt x="2320" y="2320"/>
                  </a:cubicBezTo>
                  <a:cubicBezTo>
                    <a:pt x="2570" y="2070"/>
                    <a:pt x="2729" y="1706"/>
                    <a:pt x="2729" y="1365"/>
                  </a:cubicBezTo>
                  <a:cubicBezTo>
                    <a:pt x="2706" y="1274"/>
                    <a:pt x="2706" y="1206"/>
                    <a:pt x="2706" y="1160"/>
                  </a:cubicBezTo>
                  <a:lnTo>
                    <a:pt x="1797" y="69"/>
                  </a:lnTo>
                  <a:cubicBezTo>
                    <a:pt x="1660" y="23"/>
                    <a:pt x="1501" y="1"/>
                    <a:pt x="136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5"/>
            <p:cNvSpPr/>
            <p:nvPr/>
          </p:nvSpPr>
          <p:spPr>
            <a:xfrm>
              <a:off x="12475800" y="4532275"/>
              <a:ext cx="74500" cy="67675"/>
            </a:xfrm>
            <a:custGeom>
              <a:avLst/>
              <a:gdLst/>
              <a:ahLst/>
              <a:cxnLst/>
              <a:rect l="l" t="t" r="r" b="b"/>
              <a:pathLst>
                <a:path w="2980" h="2707" extrusionOk="0">
                  <a:moveTo>
                    <a:pt x="1501" y="0"/>
                  </a:moveTo>
                  <a:cubicBezTo>
                    <a:pt x="1320" y="0"/>
                    <a:pt x="1138" y="46"/>
                    <a:pt x="956" y="114"/>
                  </a:cubicBezTo>
                  <a:cubicBezTo>
                    <a:pt x="797" y="182"/>
                    <a:pt x="660" y="273"/>
                    <a:pt x="524" y="409"/>
                  </a:cubicBezTo>
                  <a:cubicBezTo>
                    <a:pt x="1" y="932"/>
                    <a:pt x="1" y="1796"/>
                    <a:pt x="524" y="2320"/>
                  </a:cubicBezTo>
                  <a:cubicBezTo>
                    <a:pt x="660" y="2456"/>
                    <a:pt x="797" y="2547"/>
                    <a:pt x="956" y="2615"/>
                  </a:cubicBezTo>
                  <a:cubicBezTo>
                    <a:pt x="1138" y="2683"/>
                    <a:pt x="1320" y="2706"/>
                    <a:pt x="1501" y="2706"/>
                  </a:cubicBezTo>
                  <a:cubicBezTo>
                    <a:pt x="1683" y="2706"/>
                    <a:pt x="1865" y="2683"/>
                    <a:pt x="2024" y="2615"/>
                  </a:cubicBezTo>
                  <a:cubicBezTo>
                    <a:pt x="2184" y="2547"/>
                    <a:pt x="2343" y="2456"/>
                    <a:pt x="2457" y="2320"/>
                  </a:cubicBezTo>
                  <a:cubicBezTo>
                    <a:pt x="2980" y="1796"/>
                    <a:pt x="2980" y="932"/>
                    <a:pt x="2457" y="409"/>
                  </a:cubicBezTo>
                  <a:cubicBezTo>
                    <a:pt x="2343" y="273"/>
                    <a:pt x="2184" y="182"/>
                    <a:pt x="2024" y="114"/>
                  </a:cubicBezTo>
                  <a:cubicBezTo>
                    <a:pt x="1865" y="46"/>
                    <a:pt x="1683" y="0"/>
                    <a:pt x="150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5"/>
            <p:cNvSpPr/>
            <p:nvPr/>
          </p:nvSpPr>
          <p:spPr>
            <a:xfrm>
              <a:off x="12467275" y="4375350"/>
              <a:ext cx="83025" cy="68250"/>
            </a:xfrm>
            <a:custGeom>
              <a:avLst/>
              <a:gdLst/>
              <a:ahLst/>
              <a:cxnLst/>
              <a:rect l="l" t="t" r="r" b="b"/>
              <a:pathLst>
                <a:path w="3321" h="2730" extrusionOk="0">
                  <a:moveTo>
                    <a:pt x="1842" y="1"/>
                  </a:moveTo>
                  <a:cubicBezTo>
                    <a:pt x="614" y="1"/>
                    <a:pt x="1" y="1479"/>
                    <a:pt x="865" y="2343"/>
                  </a:cubicBezTo>
                  <a:cubicBezTo>
                    <a:pt x="1001" y="2457"/>
                    <a:pt x="1138" y="2548"/>
                    <a:pt x="1297" y="2616"/>
                  </a:cubicBezTo>
                  <a:cubicBezTo>
                    <a:pt x="1479" y="2684"/>
                    <a:pt x="1661" y="2730"/>
                    <a:pt x="1842" y="2730"/>
                  </a:cubicBezTo>
                  <a:cubicBezTo>
                    <a:pt x="2024" y="2730"/>
                    <a:pt x="2206" y="2684"/>
                    <a:pt x="2365" y="2616"/>
                  </a:cubicBezTo>
                  <a:cubicBezTo>
                    <a:pt x="2525" y="2548"/>
                    <a:pt x="2684" y="2457"/>
                    <a:pt x="2798" y="2343"/>
                  </a:cubicBezTo>
                  <a:cubicBezTo>
                    <a:pt x="3321" y="1797"/>
                    <a:pt x="3321" y="933"/>
                    <a:pt x="2798" y="410"/>
                  </a:cubicBezTo>
                  <a:cubicBezTo>
                    <a:pt x="2661" y="274"/>
                    <a:pt x="2525" y="183"/>
                    <a:pt x="2365" y="115"/>
                  </a:cubicBezTo>
                  <a:cubicBezTo>
                    <a:pt x="2206" y="46"/>
                    <a:pt x="2024" y="1"/>
                    <a:pt x="18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5"/>
            <p:cNvSpPr/>
            <p:nvPr/>
          </p:nvSpPr>
          <p:spPr>
            <a:xfrm>
              <a:off x="11379175" y="3825625"/>
              <a:ext cx="68250" cy="68100"/>
            </a:xfrm>
            <a:custGeom>
              <a:avLst/>
              <a:gdLst/>
              <a:ahLst/>
              <a:cxnLst/>
              <a:rect l="l" t="t" r="r" b="b"/>
              <a:pathLst>
                <a:path w="2730" h="2724" extrusionOk="0">
                  <a:moveTo>
                    <a:pt x="1365" y="0"/>
                  </a:moveTo>
                  <a:cubicBezTo>
                    <a:pt x="614" y="0"/>
                    <a:pt x="0" y="592"/>
                    <a:pt x="0" y="1365"/>
                  </a:cubicBezTo>
                  <a:cubicBezTo>
                    <a:pt x="0" y="1547"/>
                    <a:pt x="46" y="1729"/>
                    <a:pt x="114" y="1888"/>
                  </a:cubicBezTo>
                  <a:cubicBezTo>
                    <a:pt x="341" y="2445"/>
                    <a:pt x="847" y="2723"/>
                    <a:pt x="1356" y="2723"/>
                  </a:cubicBezTo>
                  <a:cubicBezTo>
                    <a:pt x="1865" y="2723"/>
                    <a:pt x="2377" y="2445"/>
                    <a:pt x="2615" y="1888"/>
                  </a:cubicBezTo>
                  <a:cubicBezTo>
                    <a:pt x="2684" y="1729"/>
                    <a:pt x="2729" y="1547"/>
                    <a:pt x="2729" y="1365"/>
                  </a:cubicBezTo>
                  <a:cubicBezTo>
                    <a:pt x="2729" y="592"/>
                    <a:pt x="2115" y="0"/>
                    <a:pt x="136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5"/>
            <p:cNvSpPr/>
            <p:nvPr/>
          </p:nvSpPr>
          <p:spPr>
            <a:xfrm>
              <a:off x="11996000" y="3982525"/>
              <a:ext cx="79600" cy="68125"/>
            </a:xfrm>
            <a:custGeom>
              <a:avLst/>
              <a:gdLst/>
              <a:ahLst/>
              <a:cxnLst/>
              <a:rect l="l" t="t" r="r" b="b"/>
              <a:pathLst>
                <a:path w="3184" h="2725" extrusionOk="0">
                  <a:moveTo>
                    <a:pt x="1819" y="1"/>
                  </a:moveTo>
                  <a:cubicBezTo>
                    <a:pt x="614" y="1"/>
                    <a:pt x="0" y="1479"/>
                    <a:pt x="864" y="2320"/>
                  </a:cubicBezTo>
                  <a:cubicBezTo>
                    <a:pt x="1144" y="2600"/>
                    <a:pt x="1486" y="2725"/>
                    <a:pt x="1820" y="2725"/>
                  </a:cubicBezTo>
                  <a:cubicBezTo>
                    <a:pt x="2518" y="2725"/>
                    <a:pt x="3184" y="2180"/>
                    <a:pt x="3184" y="1365"/>
                  </a:cubicBezTo>
                  <a:cubicBezTo>
                    <a:pt x="3184" y="615"/>
                    <a:pt x="2592" y="1"/>
                    <a:pt x="181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5"/>
            <p:cNvSpPr/>
            <p:nvPr/>
          </p:nvSpPr>
          <p:spPr>
            <a:xfrm>
              <a:off x="11839075" y="4375350"/>
              <a:ext cx="79625" cy="68250"/>
            </a:xfrm>
            <a:custGeom>
              <a:avLst/>
              <a:gdLst/>
              <a:ahLst/>
              <a:cxnLst/>
              <a:rect l="l" t="t" r="r" b="b"/>
              <a:pathLst>
                <a:path w="3185" h="2730" extrusionOk="0">
                  <a:moveTo>
                    <a:pt x="1820" y="1"/>
                  </a:moveTo>
                  <a:cubicBezTo>
                    <a:pt x="1" y="1"/>
                    <a:pt x="1" y="2730"/>
                    <a:pt x="1820" y="2730"/>
                  </a:cubicBezTo>
                  <a:cubicBezTo>
                    <a:pt x="2570" y="2730"/>
                    <a:pt x="3184" y="2116"/>
                    <a:pt x="3184" y="1365"/>
                  </a:cubicBezTo>
                  <a:cubicBezTo>
                    <a:pt x="3184" y="615"/>
                    <a:pt x="2570" y="1"/>
                    <a:pt x="182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5"/>
            <p:cNvSpPr/>
            <p:nvPr/>
          </p:nvSpPr>
          <p:spPr>
            <a:xfrm>
              <a:off x="11839075" y="4532275"/>
              <a:ext cx="79625" cy="68225"/>
            </a:xfrm>
            <a:custGeom>
              <a:avLst/>
              <a:gdLst/>
              <a:ahLst/>
              <a:cxnLst/>
              <a:rect l="l" t="t" r="r" b="b"/>
              <a:pathLst>
                <a:path w="3185" h="2729" extrusionOk="0">
                  <a:moveTo>
                    <a:pt x="1820" y="0"/>
                  </a:moveTo>
                  <a:cubicBezTo>
                    <a:pt x="1" y="0"/>
                    <a:pt x="1" y="2729"/>
                    <a:pt x="1820" y="2729"/>
                  </a:cubicBezTo>
                  <a:cubicBezTo>
                    <a:pt x="2570" y="2729"/>
                    <a:pt x="3184" y="2115"/>
                    <a:pt x="3184" y="1364"/>
                  </a:cubicBezTo>
                  <a:cubicBezTo>
                    <a:pt x="3184" y="614"/>
                    <a:pt x="2570" y="0"/>
                    <a:pt x="18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5"/>
            <p:cNvSpPr/>
            <p:nvPr/>
          </p:nvSpPr>
          <p:spPr>
            <a:xfrm>
              <a:off x="11996000" y="3668150"/>
              <a:ext cx="79600" cy="68425"/>
            </a:xfrm>
            <a:custGeom>
              <a:avLst/>
              <a:gdLst/>
              <a:ahLst/>
              <a:cxnLst/>
              <a:rect l="l" t="t" r="r" b="b"/>
              <a:pathLst>
                <a:path w="3184" h="2737" extrusionOk="0">
                  <a:moveTo>
                    <a:pt x="1819" y="0"/>
                  </a:moveTo>
                  <a:cubicBezTo>
                    <a:pt x="614" y="0"/>
                    <a:pt x="0" y="1478"/>
                    <a:pt x="864" y="2343"/>
                  </a:cubicBezTo>
                  <a:cubicBezTo>
                    <a:pt x="1143" y="2614"/>
                    <a:pt x="1483" y="2736"/>
                    <a:pt x="1816" y="2736"/>
                  </a:cubicBezTo>
                  <a:cubicBezTo>
                    <a:pt x="2516" y="2736"/>
                    <a:pt x="3184" y="2197"/>
                    <a:pt x="3184" y="1365"/>
                  </a:cubicBezTo>
                  <a:cubicBezTo>
                    <a:pt x="3184" y="614"/>
                    <a:pt x="2592" y="0"/>
                    <a:pt x="18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5"/>
            <p:cNvSpPr/>
            <p:nvPr/>
          </p:nvSpPr>
          <p:spPr>
            <a:xfrm>
              <a:off x="11839075" y="4218450"/>
              <a:ext cx="79625" cy="68250"/>
            </a:xfrm>
            <a:custGeom>
              <a:avLst/>
              <a:gdLst/>
              <a:ahLst/>
              <a:cxnLst/>
              <a:rect l="l" t="t" r="r" b="b"/>
              <a:pathLst>
                <a:path w="3185" h="2730" extrusionOk="0">
                  <a:moveTo>
                    <a:pt x="1820" y="1"/>
                  </a:moveTo>
                  <a:cubicBezTo>
                    <a:pt x="1" y="1"/>
                    <a:pt x="1" y="2729"/>
                    <a:pt x="1820" y="2729"/>
                  </a:cubicBezTo>
                  <a:cubicBezTo>
                    <a:pt x="2570" y="2729"/>
                    <a:pt x="3184" y="2115"/>
                    <a:pt x="3184" y="1365"/>
                  </a:cubicBezTo>
                  <a:cubicBezTo>
                    <a:pt x="3184" y="592"/>
                    <a:pt x="2570" y="1"/>
                    <a:pt x="182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5"/>
            <p:cNvSpPr/>
            <p:nvPr/>
          </p:nvSpPr>
          <p:spPr>
            <a:xfrm>
              <a:off x="11841350" y="4060975"/>
              <a:ext cx="79050" cy="68300"/>
            </a:xfrm>
            <a:custGeom>
              <a:avLst/>
              <a:gdLst/>
              <a:ahLst/>
              <a:cxnLst/>
              <a:rect l="l" t="t" r="r" b="b"/>
              <a:pathLst>
                <a:path w="3162" h="2732" extrusionOk="0">
                  <a:moveTo>
                    <a:pt x="1771" y="0"/>
                  </a:moveTo>
                  <a:cubicBezTo>
                    <a:pt x="1757" y="0"/>
                    <a:pt x="1743" y="0"/>
                    <a:pt x="1729" y="1"/>
                  </a:cubicBezTo>
                  <a:cubicBezTo>
                    <a:pt x="1" y="92"/>
                    <a:pt x="1" y="2661"/>
                    <a:pt x="1729" y="2729"/>
                  </a:cubicBezTo>
                  <a:cubicBezTo>
                    <a:pt x="1755" y="2731"/>
                    <a:pt x="1781" y="2732"/>
                    <a:pt x="1807" y="2732"/>
                  </a:cubicBezTo>
                  <a:cubicBezTo>
                    <a:pt x="2546" y="2732"/>
                    <a:pt x="3162" y="2112"/>
                    <a:pt x="3162" y="1365"/>
                  </a:cubicBezTo>
                  <a:cubicBezTo>
                    <a:pt x="3162" y="606"/>
                    <a:pt x="2526" y="0"/>
                    <a:pt x="177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5"/>
            <p:cNvSpPr/>
            <p:nvPr/>
          </p:nvSpPr>
          <p:spPr>
            <a:xfrm>
              <a:off x="12007350" y="3825625"/>
              <a:ext cx="68250" cy="68100"/>
            </a:xfrm>
            <a:custGeom>
              <a:avLst/>
              <a:gdLst/>
              <a:ahLst/>
              <a:cxnLst/>
              <a:rect l="l" t="t" r="r" b="b"/>
              <a:pathLst>
                <a:path w="2730" h="2724" extrusionOk="0">
                  <a:moveTo>
                    <a:pt x="1365" y="0"/>
                  </a:moveTo>
                  <a:cubicBezTo>
                    <a:pt x="615" y="0"/>
                    <a:pt x="1" y="614"/>
                    <a:pt x="24" y="1365"/>
                  </a:cubicBezTo>
                  <a:cubicBezTo>
                    <a:pt x="1" y="1547"/>
                    <a:pt x="46" y="1729"/>
                    <a:pt x="115" y="1888"/>
                  </a:cubicBezTo>
                  <a:cubicBezTo>
                    <a:pt x="353" y="2445"/>
                    <a:pt x="865" y="2723"/>
                    <a:pt x="1377" y="2723"/>
                  </a:cubicBezTo>
                  <a:cubicBezTo>
                    <a:pt x="1888" y="2723"/>
                    <a:pt x="2400" y="2445"/>
                    <a:pt x="2639" y="1888"/>
                  </a:cubicBezTo>
                  <a:cubicBezTo>
                    <a:pt x="2707" y="1729"/>
                    <a:pt x="2730" y="1547"/>
                    <a:pt x="2730" y="1365"/>
                  </a:cubicBezTo>
                  <a:cubicBezTo>
                    <a:pt x="2730" y="592"/>
                    <a:pt x="2138" y="0"/>
                    <a:pt x="136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5"/>
            <p:cNvSpPr/>
            <p:nvPr/>
          </p:nvSpPr>
          <p:spPr>
            <a:xfrm>
              <a:off x="12169950" y="3798900"/>
              <a:ext cx="5700" cy="7425"/>
            </a:xfrm>
            <a:custGeom>
              <a:avLst/>
              <a:gdLst/>
              <a:ahLst/>
              <a:cxnLst/>
              <a:rect l="l" t="t" r="r" b="b"/>
              <a:pathLst>
                <a:path w="228" h="297" extrusionOk="0">
                  <a:moveTo>
                    <a:pt x="1" y="1"/>
                  </a:moveTo>
                  <a:cubicBezTo>
                    <a:pt x="69" y="92"/>
                    <a:pt x="114" y="182"/>
                    <a:pt x="182" y="251"/>
                  </a:cubicBezTo>
                  <a:lnTo>
                    <a:pt x="228" y="296"/>
                  </a:lnTo>
                  <a:lnTo>
                    <a:pt x="1"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5"/>
            <p:cNvSpPr/>
            <p:nvPr/>
          </p:nvSpPr>
          <p:spPr>
            <a:xfrm>
              <a:off x="11996000" y="4296900"/>
              <a:ext cx="79600" cy="68125"/>
            </a:xfrm>
            <a:custGeom>
              <a:avLst/>
              <a:gdLst/>
              <a:ahLst/>
              <a:cxnLst/>
              <a:rect l="l" t="t" r="r" b="b"/>
              <a:pathLst>
                <a:path w="3184" h="2725" extrusionOk="0">
                  <a:moveTo>
                    <a:pt x="1819" y="1"/>
                  </a:moveTo>
                  <a:cubicBezTo>
                    <a:pt x="614" y="1"/>
                    <a:pt x="0" y="1456"/>
                    <a:pt x="864" y="2320"/>
                  </a:cubicBezTo>
                  <a:cubicBezTo>
                    <a:pt x="1144" y="2600"/>
                    <a:pt x="1486" y="2725"/>
                    <a:pt x="1820" y="2725"/>
                  </a:cubicBezTo>
                  <a:cubicBezTo>
                    <a:pt x="2518" y="2725"/>
                    <a:pt x="3184" y="2180"/>
                    <a:pt x="3184" y="1365"/>
                  </a:cubicBezTo>
                  <a:cubicBezTo>
                    <a:pt x="3184" y="615"/>
                    <a:pt x="2592" y="1"/>
                    <a:pt x="181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5"/>
            <p:cNvSpPr/>
            <p:nvPr/>
          </p:nvSpPr>
          <p:spPr>
            <a:xfrm>
              <a:off x="12155175" y="3904025"/>
              <a:ext cx="79050" cy="68300"/>
            </a:xfrm>
            <a:custGeom>
              <a:avLst/>
              <a:gdLst/>
              <a:ahLst/>
              <a:cxnLst/>
              <a:rect l="l" t="t" r="r" b="b"/>
              <a:pathLst>
                <a:path w="3162" h="2732" extrusionOk="0">
                  <a:moveTo>
                    <a:pt x="1829" y="0"/>
                  </a:moveTo>
                  <a:cubicBezTo>
                    <a:pt x="1803" y="0"/>
                    <a:pt x="1777" y="1"/>
                    <a:pt x="1751" y="2"/>
                  </a:cubicBezTo>
                  <a:cubicBezTo>
                    <a:pt x="0" y="71"/>
                    <a:pt x="0" y="2640"/>
                    <a:pt x="1751" y="2731"/>
                  </a:cubicBezTo>
                  <a:cubicBezTo>
                    <a:pt x="1765" y="2732"/>
                    <a:pt x="1779" y="2732"/>
                    <a:pt x="1793" y="2732"/>
                  </a:cubicBezTo>
                  <a:cubicBezTo>
                    <a:pt x="2547" y="2732"/>
                    <a:pt x="3161" y="2126"/>
                    <a:pt x="3161" y="1367"/>
                  </a:cubicBezTo>
                  <a:cubicBezTo>
                    <a:pt x="3161" y="620"/>
                    <a:pt x="2567" y="0"/>
                    <a:pt x="182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 name="Google Shape;694;p5"/>
            <p:cNvSpPr/>
            <p:nvPr/>
          </p:nvSpPr>
          <p:spPr>
            <a:xfrm>
              <a:off x="12007350" y="4139425"/>
              <a:ext cx="68250" cy="68600"/>
            </a:xfrm>
            <a:custGeom>
              <a:avLst/>
              <a:gdLst/>
              <a:ahLst/>
              <a:cxnLst/>
              <a:rect l="l" t="t" r="r" b="b"/>
              <a:pathLst>
                <a:path w="2730" h="2744" extrusionOk="0">
                  <a:moveTo>
                    <a:pt x="1368" y="1"/>
                  </a:moveTo>
                  <a:cubicBezTo>
                    <a:pt x="1019" y="1"/>
                    <a:pt x="672" y="137"/>
                    <a:pt x="410" y="410"/>
                  </a:cubicBezTo>
                  <a:cubicBezTo>
                    <a:pt x="342" y="478"/>
                    <a:pt x="297" y="547"/>
                    <a:pt x="251" y="615"/>
                  </a:cubicBezTo>
                  <a:cubicBezTo>
                    <a:pt x="137" y="751"/>
                    <a:pt x="69" y="933"/>
                    <a:pt x="46" y="1092"/>
                  </a:cubicBezTo>
                  <a:cubicBezTo>
                    <a:pt x="24" y="1183"/>
                    <a:pt x="1" y="1297"/>
                    <a:pt x="24" y="1388"/>
                  </a:cubicBezTo>
                  <a:cubicBezTo>
                    <a:pt x="10" y="2246"/>
                    <a:pt x="694" y="2744"/>
                    <a:pt x="1386" y="2744"/>
                  </a:cubicBezTo>
                  <a:cubicBezTo>
                    <a:pt x="1886" y="2744"/>
                    <a:pt x="2391" y="2483"/>
                    <a:pt x="2639" y="1911"/>
                  </a:cubicBezTo>
                  <a:cubicBezTo>
                    <a:pt x="2707" y="1752"/>
                    <a:pt x="2730" y="1570"/>
                    <a:pt x="2730" y="1388"/>
                  </a:cubicBezTo>
                  <a:cubicBezTo>
                    <a:pt x="2730" y="1297"/>
                    <a:pt x="2730" y="1183"/>
                    <a:pt x="2707" y="1092"/>
                  </a:cubicBezTo>
                  <a:cubicBezTo>
                    <a:pt x="2684" y="933"/>
                    <a:pt x="2616" y="751"/>
                    <a:pt x="2502" y="615"/>
                  </a:cubicBezTo>
                  <a:cubicBezTo>
                    <a:pt x="2457" y="547"/>
                    <a:pt x="2411" y="478"/>
                    <a:pt x="2343" y="410"/>
                  </a:cubicBezTo>
                  <a:cubicBezTo>
                    <a:pt x="2070" y="137"/>
                    <a:pt x="1718" y="1"/>
                    <a:pt x="136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695;p5"/>
            <p:cNvSpPr/>
            <p:nvPr/>
          </p:nvSpPr>
          <p:spPr>
            <a:xfrm>
              <a:off x="11841350" y="3904025"/>
              <a:ext cx="79050" cy="68300"/>
            </a:xfrm>
            <a:custGeom>
              <a:avLst/>
              <a:gdLst/>
              <a:ahLst/>
              <a:cxnLst/>
              <a:rect l="l" t="t" r="r" b="b"/>
              <a:pathLst>
                <a:path w="3162" h="2732" extrusionOk="0">
                  <a:moveTo>
                    <a:pt x="1807" y="0"/>
                  </a:moveTo>
                  <a:cubicBezTo>
                    <a:pt x="1781" y="0"/>
                    <a:pt x="1755" y="1"/>
                    <a:pt x="1729" y="2"/>
                  </a:cubicBezTo>
                  <a:cubicBezTo>
                    <a:pt x="1" y="71"/>
                    <a:pt x="1" y="2640"/>
                    <a:pt x="1729" y="2731"/>
                  </a:cubicBezTo>
                  <a:cubicBezTo>
                    <a:pt x="1743" y="2732"/>
                    <a:pt x="1757" y="2732"/>
                    <a:pt x="1771" y="2732"/>
                  </a:cubicBezTo>
                  <a:cubicBezTo>
                    <a:pt x="2526" y="2732"/>
                    <a:pt x="3162" y="2126"/>
                    <a:pt x="3162" y="1367"/>
                  </a:cubicBezTo>
                  <a:cubicBezTo>
                    <a:pt x="3162" y="620"/>
                    <a:pt x="2546" y="0"/>
                    <a:pt x="18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5"/>
            <p:cNvSpPr/>
            <p:nvPr/>
          </p:nvSpPr>
          <p:spPr>
            <a:xfrm>
              <a:off x="12007350" y="4453800"/>
              <a:ext cx="68250" cy="67125"/>
            </a:xfrm>
            <a:custGeom>
              <a:avLst/>
              <a:gdLst/>
              <a:ahLst/>
              <a:cxnLst/>
              <a:rect l="l" t="t" r="r" b="b"/>
              <a:pathLst>
                <a:path w="2730" h="2685" extrusionOk="0">
                  <a:moveTo>
                    <a:pt x="1368" y="1"/>
                  </a:moveTo>
                  <a:cubicBezTo>
                    <a:pt x="1019" y="1"/>
                    <a:pt x="672" y="137"/>
                    <a:pt x="410" y="410"/>
                  </a:cubicBezTo>
                  <a:cubicBezTo>
                    <a:pt x="342" y="456"/>
                    <a:pt x="297" y="524"/>
                    <a:pt x="251" y="615"/>
                  </a:cubicBezTo>
                  <a:cubicBezTo>
                    <a:pt x="137" y="751"/>
                    <a:pt x="69" y="911"/>
                    <a:pt x="46" y="1092"/>
                  </a:cubicBezTo>
                  <a:cubicBezTo>
                    <a:pt x="24" y="1183"/>
                    <a:pt x="1" y="1274"/>
                    <a:pt x="24" y="1388"/>
                  </a:cubicBezTo>
                  <a:cubicBezTo>
                    <a:pt x="58" y="2252"/>
                    <a:pt x="717" y="2684"/>
                    <a:pt x="1377" y="2684"/>
                  </a:cubicBezTo>
                  <a:cubicBezTo>
                    <a:pt x="2036" y="2684"/>
                    <a:pt x="2696" y="2252"/>
                    <a:pt x="2730" y="1388"/>
                  </a:cubicBezTo>
                  <a:cubicBezTo>
                    <a:pt x="2730" y="1274"/>
                    <a:pt x="2730" y="1183"/>
                    <a:pt x="2707" y="1092"/>
                  </a:cubicBezTo>
                  <a:cubicBezTo>
                    <a:pt x="2684" y="911"/>
                    <a:pt x="2616" y="751"/>
                    <a:pt x="2502" y="615"/>
                  </a:cubicBezTo>
                  <a:cubicBezTo>
                    <a:pt x="2457" y="524"/>
                    <a:pt x="2389" y="456"/>
                    <a:pt x="2343" y="410"/>
                  </a:cubicBezTo>
                  <a:cubicBezTo>
                    <a:pt x="2070" y="137"/>
                    <a:pt x="1718" y="1"/>
                    <a:pt x="136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5"/>
            <p:cNvSpPr/>
            <p:nvPr/>
          </p:nvSpPr>
          <p:spPr>
            <a:xfrm>
              <a:off x="11214875" y="2961500"/>
              <a:ext cx="88700" cy="68250"/>
            </a:xfrm>
            <a:custGeom>
              <a:avLst/>
              <a:gdLst/>
              <a:ahLst/>
              <a:cxnLst/>
              <a:rect l="l" t="t" r="r" b="b"/>
              <a:pathLst>
                <a:path w="3548" h="2730" extrusionOk="0">
                  <a:moveTo>
                    <a:pt x="1660" y="1"/>
                  </a:moveTo>
                  <a:cubicBezTo>
                    <a:pt x="1456" y="1"/>
                    <a:pt x="1297" y="23"/>
                    <a:pt x="1115" y="114"/>
                  </a:cubicBezTo>
                  <a:cubicBezTo>
                    <a:pt x="0" y="569"/>
                    <a:pt x="0" y="2138"/>
                    <a:pt x="1115" y="2616"/>
                  </a:cubicBezTo>
                  <a:cubicBezTo>
                    <a:pt x="1297" y="2684"/>
                    <a:pt x="1456" y="2729"/>
                    <a:pt x="1660" y="2729"/>
                  </a:cubicBezTo>
                  <a:cubicBezTo>
                    <a:pt x="3139" y="2729"/>
                    <a:pt x="3548" y="683"/>
                    <a:pt x="2183" y="114"/>
                  </a:cubicBezTo>
                  <a:cubicBezTo>
                    <a:pt x="2002" y="23"/>
                    <a:pt x="1820" y="1"/>
                    <a:pt x="16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698;p5"/>
            <p:cNvSpPr/>
            <p:nvPr/>
          </p:nvSpPr>
          <p:spPr>
            <a:xfrm>
              <a:off x="10948250" y="4219025"/>
              <a:ext cx="36975" cy="67100"/>
            </a:xfrm>
            <a:custGeom>
              <a:avLst/>
              <a:gdLst/>
              <a:ahLst/>
              <a:cxnLst/>
              <a:rect l="l" t="t" r="r" b="b"/>
              <a:pathLst>
                <a:path w="1479" h="2684" extrusionOk="0">
                  <a:moveTo>
                    <a:pt x="0" y="0"/>
                  </a:moveTo>
                  <a:lnTo>
                    <a:pt x="0" y="2684"/>
                  </a:lnTo>
                  <a:cubicBezTo>
                    <a:pt x="1479" y="2388"/>
                    <a:pt x="1479" y="296"/>
                    <a:pt x="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5"/>
            <p:cNvSpPr/>
            <p:nvPr/>
          </p:nvSpPr>
          <p:spPr>
            <a:xfrm>
              <a:off x="10948250" y="3904650"/>
              <a:ext cx="36975" cy="67100"/>
            </a:xfrm>
            <a:custGeom>
              <a:avLst/>
              <a:gdLst/>
              <a:ahLst/>
              <a:cxnLst/>
              <a:rect l="l" t="t" r="r" b="b"/>
              <a:pathLst>
                <a:path w="1479" h="2684" extrusionOk="0">
                  <a:moveTo>
                    <a:pt x="0" y="0"/>
                  </a:moveTo>
                  <a:lnTo>
                    <a:pt x="0" y="2683"/>
                  </a:lnTo>
                  <a:cubicBezTo>
                    <a:pt x="1479" y="2388"/>
                    <a:pt x="1479" y="296"/>
                    <a:pt x="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5"/>
            <p:cNvSpPr/>
            <p:nvPr/>
          </p:nvSpPr>
          <p:spPr>
            <a:xfrm>
              <a:off x="10948250" y="3276450"/>
              <a:ext cx="36975" cy="66550"/>
            </a:xfrm>
            <a:custGeom>
              <a:avLst/>
              <a:gdLst/>
              <a:ahLst/>
              <a:cxnLst/>
              <a:rect l="l" t="t" r="r" b="b"/>
              <a:pathLst>
                <a:path w="1479" h="2662" extrusionOk="0">
                  <a:moveTo>
                    <a:pt x="0" y="1"/>
                  </a:moveTo>
                  <a:lnTo>
                    <a:pt x="0" y="2661"/>
                  </a:lnTo>
                  <a:cubicBezTo>
                    <a:pt x="1479" y="2366"/>
                    <a:pt x="1479" y="273"/>
                    <a:pt x="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5"/>
            <p:cNvSpPr/>
            <p:nvPr/>
          </p:nvSpPr>
          <p:spPr>
            <a:xfrm>
              <a:off x="10948250" y="3747725"/>
              <a:ext cx="36975" cy="66550"/>
            </a:xfrm>
            <a:custGeom>
              <a:avLst/>
              <a:gdLst/>
              <a:ahLst/>
              <a:cxnLst/>
              <a:rect l="l" t="t" r="r" b="b"/>
              <a:pathLst>
                <a:path w="1479" h="2662" extrusionOk="0">
                  <a:moveTo>
                    <a:pt x="0" y="1"/>
                  </a:moveTo>
                  <a:lnTo>
                    <a:pt x="0" y="2662"/>
                  </a:lnTo>
                  <a:cubicBezTo>
                    <a:pt x="1479" y="2366"/>
                    <a:pt x="1479" y="297"/>
                    <a:pt x="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5"/>
            <p:cNvSpPr/>
            <p:nvPr/>
          </p:nvSpPr>
          <p:spPr>
            <a:xfrm>
              <a:off x="10948250" y="3433350"/>
              <a:ext cx="36975" cy="66550"/>
            </a:xfrm>
            <a:custGeom>
              <a:avLst/>
              <a:gdLst/>
              <a:ahLst/>
              <a:cxnLst/>
              <a:rect l="l" t="t" r="r" b="b"/>
              <a:pathLst>
                <a:path w="1479" h="2662" extrusionOk="0">
                  <a:moveTo>
                    <a:pt x="0" y="1"/>
                  </a:moveTo>
                  <a:lnTo>
                    <a:pt x="0" y="2661"/>
                  </a:lnTo>
                  <a:cubicBezTo>
                    <a:pt x="1479" y="2366"/>
                    <a:pt x="1479" y="274"/>
                    <a:pt x="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5"/>
            <p:cNvSpPr/>
            <p:nvPr/>
          </p:nvSpPr>
          <p:spPr>
            <a:xfrm>
              <a:off x="10948250" y="3590250"/>
              <a:ext cx="36975" cy="67125"/>
            </a:xfrm>
            <a:custGeom>
              <a:avLst/>
              <a:gdLst/>
              <a:ahLst/>
              <a:cxnLst/>
              <a:rect l="l" t="t" r="r" b="b"/>
              <a:pathLst>
                <a:path w="1479" h="2685" extrusionOk="0">
                  <a:moveTo>
                    <a:pt x="0" y="1"/>
                  </a:moveTo>
                  <a:lnTo>
                    <a:pt x="0" y="2684"/>
                  </a:lnTo>
                  <a:cubicBezTo>
                    <a:pt x="1479" y="2389"/>
                    <a:pt x="1479" y="297"/>
                    <a:pt x="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5"/>
            <p:cNvSpPr/>
            <p:nvPr/>
          </p:nvSpPr>
          <p:spPr>
            <a:xfrm>
              <a:off x="10948250" y="4061550"/>
              <a:ext cx="36975" cy="67100"/>
            </a:xfrm>
            <a:custGeom>
              <a:avLst/>
              <a:gdLst/>
              <a:ahLst/>
              <a:cxnLst/>
              <a:rect l="l" t="t" r="r" b="b"/>
              <a:pathLst>
                <a:path w="1479" h="2684" extrusionOk="0">
                  <a:moveTo>
                    <a:pt x="0" y="0"/>
                  </a:moveTo>
                  <a:lnTo>
                    <a:pt x="0" y="2684"/>
                  </a:lnTo>
                  <a:cubicBezTo>
                    <a:pt x="1479" y="2388"/>
                    <a:pt x="1479" y="296"/>
                    <a:pt x="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5"/>
            <p:cNvSpPr/>
            <p:nvPr/>
          </p:nvSpPr>
          <p:spPr>
            <a:xfrm>
              <a:off x="11053425" y="2883025"/>
              <a:ext cx="79600" cy="67875"/>
            </a:xfrm>
            <a:custGeom>
              <a:avLst/>
              <a:gdLst/>
              <a:ahLst/>
              <a:cxnLst/>
              <a:rect l="l" t="t" r="r" b="b"/>
              <a:pathLst>
                <a:path w="3184" h="2715" extrusionOk="0">
                  <a:moveTo>
                    <a:pt x="1860" y="1"/>
                  </a:moveTo>
                  <a:cubicBezTo>
                    <a:pt x="1846" y="1"/>
                    <a:pt x="1833" y="1"/>
                    <a:pt x="1819" y="2"/>
                  </a:cubicBezTo>
                  <a:cubicBezTo>
                    <a:pt x="614" y="2"/>
                    <a:pt x="0" y="1457"/>
                    <a:pt x="864" y="2321"/>
                  </a:cubicBezTo>
                  <a:cubicBezTo>
                    <a:pt x="1143" y="2592"/>
                    <a:pt x="1483" y="2715"/>
                    <a:pt x="1816" y="2715"/>
                  </a:cubicBezTo>
                  <a:cubicBezTo>
                    <a:pt x="2516" y="2715"/>
                    <a:pt x="3184" y="2175"/>
                    <a:pt x="3184" y="1343"/>
                  </a:cubicBezTo>
                  <a:cubicBezTo>
                    <a:pt x="3184" y="606"/>
                    <a:pt x="2592" y="1"/>
                    <a:pt x="18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5"/>
            <p:cNvSpPr/>
            <p:nvPr/>
          </p:nvSpPr>
          <p:spPr>
            <a:xfrm>
              <a:off x="11053425" y="2725575"/>
              <a:ext cx="79600" cy="68425"/>
            </a:xfrm>
            <a:custGeom>
              <a:avLst/>
              <a:gdLst/>
              <a:ahLst/>
              <a:cxnLst/>
              <a:rect l="l" t="t" r="r" b="b"/>
              <a:pathLst>
                <a:path w="3184" h="2737" extrusionOk="0">
                  <a:moveTo>
                    <a:pt x="1819" y="1"/>
                  </a:moveTo>
                  <a:cubicBezTo>
                    <a:pt x="614" y="1"/>
                    <a:pt x="0" y="1479"/>
                    <a:pt x="864" y="2343"/>
                  </a:cubicBezTo>
                  <a:cubicBezTo>
                    <a:pt x="1136" y="2614"/>
                    <a:pt x="1473" y="2737"/>
                    <a:pt x="1806" y="2737"/>
                  </a:cubicBezTo>
                  <a:cubicBezTo>
                    <a:pt x="2506" y="2737"/>
                    <a:pt x="3184" y="2197"/>
                    <a:pt x="3184" y="1365"/>
                  </a:cubicBezTo>
                  <a:cubicBezTo>
                    <a:pt x="3184" y="615"/>
                    <a:pt x="2570" y="1"/>
                    <a:pt x="181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5"/>
            <p:cNvSpPr/>
            <p:nvPr/>
          </p:nvSpPr>
          <p:spPr>
            <a:xfrm>
              <a:off x="11053425" y="3039950"/>
              <a:ext cx="79600" cy="68125"/>
            </a:xfrm>
            <a:custGeom>
              <a:avLst/>
              <a:gdLst/>
              <a:ahLst/>
              <a:cxnLst/>
              <a:rect l="l" t="t" r="r" b="b"/>
              <a:pathLst>
                <a:path w="3184" h="2725" extrusionOk="0">
                  <a:moveTo>
                    <a:pt x="1819" y="1"/>
                  </a:moveTo>
                  <a:cubicBezTo>
                    <a:pt x="614" y="1"/>
                    <a:pt x="0" y="1479"/>
                    <a:pt x="864" y="2320"/>
                  </a:cubicBezTo>
                  <a:cubicBezTo>
                    <a:pt x="1144" y="2600"/>
                    <a:pt x="1486" y="2725"/>
                    <a:pt x="1820" y="2725"/>
                  </a:cubicBezTo>
                  <a:cubicBezTo>
                    <a:pt x="2518" y="2725"/>
                    <a:pt x="3184" y="2180"/>
                    <a:pt x="3184" y="1365"/>
                  </a:cubicBezTo>
                  <a:cubicBezTo>
                    <a:pt x="3184" y="615"/>
                    <a:pt x="2570" y="1"/>
                    <a:pt x="181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5"/>
            <p:cNvSpPr/>
            <p:nvPr/>
          </p:nvSpPr>
          <p:spPr>
            <a:xfrm>
              <a:off x="11061025" y="2568475"/>
              <a:ext cx="72000" cy="68200"/>
            </a:xfrm>
            <a:custGeom>
              <a:avLst/>
              <a:gdLst/>
              <a:ahLst/>
              <a:cxnLst/>
              <a:rect l="l" t="t" r="r" b="b"/>
              <a:pathLst>
                <a:path w="2880" h="2728" extrusionOk="0">
                  <a:moveTo>
                    <a:pt x="1558" y="0"/>
                  </a:moveTo>
                  <a:cubicBezTo>
                    <a:pt x="781" y="0"/>
                    <a:pt x="0" y="650"/>
                    <a:pt x="197" y="1646"/>
                  </a:cubicBezTo>
                  <a:cubicBezTo>
                    <a:pt x="343" y="2380"/>
                    <a:pt x="926" y="2727"/>
                    <a:pt x="1511" y="2727"/>
                  </a:cubicBezTo>
                  <a:cubicBezTo>
                    <a:pt x="2194" y="2727"/>
                    <a:pt x="2880" y="2255"/>
                    <a:pt x="2880" y="1373"/>
                  </a:cubicBezTo>
                  <a:cubicBezTo>
                    <a:pt x="2880" y="1191"/>
                    <a:pt x="2857" y="1009"/>
                    <a:pt x="2766" y="827"/>
                  </a:cubicBezTo>
                  <a:cubicBezTo>
                    <a:pt x="2522" y="252"/>
                    <a:pt x="2041" y="0"/>
                    <a:pt x="155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5"/>
            <p:cNvSpPr/>
            <p:nvPr/>
          </p:nvSpPr>
          <p:spPr>
            <a:xfrm>
              <a:off x="10948250" y="4375925"/>
              <a:ext cx="36975" cy="67100"/>
            </a:xfrm>
            <a:custGeom>
              <a:avLst/>
              <a:gdLst/>
              <a:ahLst/>
              <a:cxnLst/>
              <a:rect l="l" t="t" r="r" b="b"/>
              <a:pathLst>
                <a:path w="1479" h="2684" extrusionOk="0">
                  <a:moveTo>
                    <a:pt x="0" y="1"/>
                  </a:moveTo>
                  <a:lnTo>
                    <a:pt x="0" y="2684"/>
                  </a:lnTo>
                  <a:cubicBezTo>
                    <a:pt x="1479" y="2388"/>
                    <a:pt x="1479" y="296"/>
                    <a:pt x="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5"/>
            <p:cNvSpPr/>
            <p:nvPr/>
          </p:nvSpPr>
          <p:spPr>
            <a:xfrm>
              <a:off x="10948250" y="4533400"/>
              <a:ext cx="27875" cy="66550"/>
            </a:xfrm>
            <a:custGeom>
              <a:avLst/>
              <a:gdLst/>
              <a:ahLst/>
              <a:cxnLst/>
              <a:rect l="l" t="t" r="r" b="b"/>
              <a:pathLst>
                <a:path w="1115" h="2662" extrusionOk="0">
                  <a:moveTo>
                    <a:pt x="0" y="1"/>
                  </a:moveTo>
                  <a:lnTo>
                    <a:pt x="0" y="2661"/>
                  </a:lnTo>
                  <a:cubicBezTo>
                    <a:pt x="637" y="2525"/>
                    <a:pt x="1115" y="1979"/>
                    <a:pt x="1115" y="1319"/>
                  </a:cubicBezTo>
                  <a:cubicBezTo>
                    <a:pt x="1115" y="683"/>
                    <a:pt x="637" y="114"/>
                    <a:pt x="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5"/>
            <p:cNvSpPr/>
            <p:nvPr/>
          </p:nvSpPr>
          <p:spPr>
            <a:xfrm>
              <a:off x="11053425" y="3196850"/>
              <a:ext cx="79600" cy="68425"/>
            </a:xfrm>
            <a:custGeom>
              <a:avLst/>
              <a:gdLst/>
              <a:ahLst/>
              <a:cxnLst/>
              <a:rect l="l" t="t" r="r" b="b"/>
              <a:pathLst>
                <a:path w="3184" h="2737" extrusionOk="0">
                  <a:moveTo>
                    <a:pt x="1819" y="1"/>
                  </a:moveTo>
                  <a:cubicBezTo>
                    <a:pt x="614" y="1"/>
                    <a:pt x="0" y="1479"/>
                    <a:pt x="864" y="2343"/>
                  </a:cubicBezTo>
                  <a:cubicBezTo>
                    <a:pt x="1136" y="2615"/>
                    <a:pt x="1473" y="2737"/>
                    <a:pt x="1806" y="2737"/>
                  </a:cubicBezTo>
                  <a:cubicBezTo>
                    <a:pt x="2506" y="2737"/>
                    <a:pt x="3184" y="2197"/>
                    <a:pt x="3184" y="1365"/>
                  </a:cubicBezTo>
                  <a:cubicBezTo>
                    <a:pt x="3184" y="615"/>
                    <a:pt x="2570" y="1"/>
                    <a:pt x="181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5"/>
            <p:cNvSpPr/>
            <p:nvPr/>
          </p:nvSpPr>
          <p:spPr>
            <a:xfrm>
              <a:off x="11693550" y="4611275"/>
              <a:ext cx="68250" cy="43250"/>
            </a:xfrm>
            <a:custGeom>
              <a:avLst/>
              <a:gdLst/>
              <a:ahLst/>
              <a:cxnLst/>
              <a:rect l="l" t="t" r="r" b="b"/>
              <a:pathLst>
                <a:path w="2730" h="1730" extrusionOk="0">
                  <a:moveTo>
                    <a:pt x="1323" y="0"/>
                  </a:moveTo>
                  <a:cubicBezTo>
                    <a:pt x="571" y="0"/>
                    <a:pt x="0" y="606"/>
                    <a:pt x="0" y="1365"/>
                  </a:cubicBezTo>
                  <a:cubicBezTo>
                    <a:pt x="0" y="1479"/>
                    <a:pt x="23" y="1615"/>
                    <a:pt x="46" y="1729"/>
                  </a:cubicBezTo>
                  <a:lnTo>
                    <a:pt x="2661" y="1729"/>
                  </a:lnTo>
                  <a:cubicBezTo>
                    <a:pt x="2707" y="1615"/>
                    <a:pt x="2729" y="1479"/>
                    <a:pt x="2729" y="1365"/>
                  </a:cubicBezTo>
                  <a:cubicBezTo>
                    <a:pt x="2729" y="606"/>
                    <a:pt x="2137" y="0"/>
                    <a:pt x="1405" y="0"/>
                  </a:cubicBezTo>
                  <a:cubicBezTo>
                    <a:pt x="1392" y="0"/>
                    <a:pt x="1378" y="0"/>
                    <a:pt x="1365" y="1"/>
                  </a:cubicBezTo>
                  <a:cubicBezTo>
                    <a:pt x="1351" y="0"/>
                    <a:pt x="1337" y="0"/>
                    <a:pt x="132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713;p5"/>
            <p:cNvSpPr/>
            <p:nvPr/>
          </p:nvSpPr>
          <p:spPr>
            <a:xfrm>
              <a:off x="10948250" y="3118975"/>
              <a:ext cx="36975" cy="67100"/>
            </a:xfrm>
            <a:custGeom>
              <a:avLst/>
              <a:gdLst/>
              <a:ahLst/>
              <a:cxnLst/>
              <a:rect l="l" t="t" r="r" b="b"/>
              <a:pathLst>
                <a:path w="1479" h="2684" extrusionOk="0">
                  <a:moveTo>
                    <a:pt x="0" y="1"/>
                  </a:moveTo>
                  <a:lnTo>
                    <a:pt x="0" y="2684"/>
                  </a:lnTo>
                  <a:cubicBezTo>
                    <a:pt x="1479" y="2388"/>
                    <a:pt x="1479" y="296"/>
                    <a:pt x="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5"/>
            <p:cNvSpPr/>
            <p:nvPr/>
          </p:nvSpPr>
          <p:spPr>
            <a:xfrm>
              <a:off x="11064800" y="4611275"/>
              <a:ext cx="68225" cy="43250"/>
            </a:xfrm>
            <a:custGeom>
              <a:avLst/>
              <a:gdLst/>
              <a:ahLst/>
              <a:cxnLst/>
              <a:rect l="l" t="t" r="r" b="b"/>
              <a:pathLst>
                <a:path w="2729" h="1730" extrusionOk="0">
                  <a:moveTo>
                    <a:pt x="1364" y="1"/>
                  </a:moveTo>
                  <a:cubicBezTo>
                    <a:pt x="614" y="1"/>
                    <a:pt x="0" y="592"/>
                    <a:pt x="0" y="1365"/>
                  </a:cubicBezTo>
                  <a:cubicBezTo>
                    <a:pt x="0" y="1479"/>
                    <a:pt x="23" y="1615"/>
                    <a:pt x="68" y="1729"/>
                  </a:cubicBezTo>
                  <a:lnTo>
                    <a:pt x="2661" y="1729"/>
                  </a:lnTo>
                  <a:cubicBezTo>
                    <a:pt x="2706" y="1615"/>
                    <a:pt x="2729" y="1479"/>
                    <a:pt x="2729" y="1365"/>
                  </a:cubicBezTo>
                  <a:cubicBezTo>
                    <a:pt x="2729" y="592"/>
                    <a:pt x="2115" y="1"/>
                    <a:pt x="136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5"/>
            <p:cNvSpPr/>
            <p:nvPr/>
          </p:nvSpPr>
          <p:spPr>
            <a:xfrm>
              <a:off x="12007350" y="4611275"/>
              <a:ext cx="68250" cy="43250"/>
            </a:xfrm>
            <a:custGeom>
              <a:avLst/>
              <a:gdLst/>
              <a:ahLst/>
              <a:cxnLst/>
              <a:rect l="l" t="t" r="r" b="b"/>
              <a:pathLst>
                <a:path w="2730" h="1730" extrusionOk="0">
                  <a:moveTo>
                    <a:pt x="1365" y="1"/>
                  </a:moveTo>
                  <a:cubicBezTo>
                    <a:pt x="615" y="1"/>
                    <a:pt x="1" y="592"/>
                    <a:pt x="24" y="1365"/>
                  </a:cubicBezTo>
                  <a:cubicBezTo>
                    <a:pt x="24" y="1479"/>
                    <a:pt x="46" y="1615"/>
                    <a:pt x="69" y="1729"/>
                  </a:cubicBezTo>
                  <a:lnTo>
                    <a:pt x="2684" y="1729"/>
                  </a:lnTo>
                  <a:cubicBezTo>
                    <a:pt x="2707" y="1615"/>
                    <a:pt x="2730" y="1479"/>
                    <a:pt x="2730" y="1365"/>
                  </a:cubicBezTo>
                  <a:cubicBezTo>
                    <a:pt x="2730" y="592"/>
                    <a:pt x="2138" y="1"/>
                    <a:pt x="13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5"/>
            <p:cNvSpPr/>
            <p:nvPr/>
          </p:nvSpPr>
          <p:spPr>
            <a:xfrm>
              <a:off x="12636125" y="4611275"/>
              <a:ext cx="68250" cy="43250"/>
            </a:xfrm>
            <a:custGeom>
              <a:avLst/>
              <a:gdLst/>
              <a:ahLst/>
              <a:cxnLst/>
              <a:rect l="l" t="t" r="r" b="b"/>
              <a:pathLst>
                <a:path w="2730" h="1730" extrusionOk="0">
                  <a:moveTo>
                    <a:pt x="1365" y="1"/>
                  </a:moveTo>
                  <a:cubicBezTo>
                    <a:pt x="614" y="1"/>
                    <a:pt x="0" y="592"/>
                    <a:pt x="0" y="1365"/>
                  </a:cubicBezTo>
                  <a:cubicBezTo>
                    <a:pt x="0" y="1479"/>
                    <a:pt x="23" y="1615"/>
                    <a:pt x="68" y="1729"/>
                  </a:cubicBezTo>
                  <a:lnTo>
                    <a:pt x="2661" y="1729"/>
                  </a:lnTo>
                  <a:cubicBezTo>
                    <a:pt x="2706" y="1615"/>
                    <a:pt x="2729" y="1479"/>
                    <a:pt x="2729" y="1365"/>
                  </a:cubicBezTo>
                  <a:cubicBezTo>
                    <a:pt x="2729" y="592"/>
                    <a:pt x="2115" y="1"/>
                    <a:pt x="13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5"/>
            <p:cNvSpPr/>
            <p:nvPr/>
          </p:nvSpPr>
          <p:spPr>
            <a:xfrm>
              <a:off x="12321750" y="4611275"/>
              <a:ext cx="68225" cy="43250"/>
            </a:xfrm>
            <a:custGeom>
              <a:avLst/>
              <a:gdLst/>
              <a:ahLst/>
              <a:cxnLst/>
              <a:rect l="l" t="t" r="r" b="b"/>
              <a:pathLst>
                <a:path w="2729" h="1730" extrusionOk="0">
                  <a:moveTo>
                    <a:pt x="1364" y="1"/>
                  </a:moveTo>
                  <a:cubicBezTo>
                    <a:pt x="614" y="1"/>
                    <a:pt x="0" y="592"/>
                    <a:pt x="0" y="1365"/>
                  </a:cubicBezTo>
                  <a:cubicBezTo>
                    <a:pt x="0" y="1479"/>
                    <a:pt x="23" y="1615"/>
                    <a:pt x="68" y="1729"/>
                  </a:cubicBezTo>
                  <a:lnTo>
                    <a:pt x="2661" y="1729"/>
                  </a:lnTo>
                  <a:cubicBezTo>
                    <a:pt x="2706" y="1615"/>
                    <a:pt x="2729" y="1479"/>
                    <a:pt x="2729" y="1365"/>
                  </a:cubicBezTo>
                  <a:cubicBezTo>
                    <a:pt x="2729" y="592"/>
                    <a:pt x="2115" y="1"/>
                    <a:pt x="136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5"/>
            <p:cNvSpPr/>
            <p:nvPr/>
          </p:nvSpPr>
          <p:spPr>
            <a:xfrm>
              <a:off x="11379175" y="4611275"/>
              <a:ext cx="68250" cy="43250"/>
            </a:xfrm>
            <a:custGeom>
              <a:avLst/>
              <a:gdLst/>
              <a:ahLst/>
              <a:cxnLst/>
              <a:rect l="l" t="t" r="r" b="b"/>
              <a:pathLst>
                <a:path w="2730" h="1730" extrusionOk="0">
                  <a:moveTo>
                    <a:pt x="1365" y="1"/>
                  </a:moveTo>
                  <a:cubicBezTo>
                    <a:pt x="614" y="1"/>
                    <a:pt x="0" y="592"/>
                    <a:pt x="0" y="1365"/>
                  </a:cubicBezTo>
                  <a:cubicBezTo>
                    <a:pt x="0" y="1479"/>
                    <a:pt x="23" y="1615"/>
                    <a:pt x="68" y="1729"/>
                  </a:cubicBezTo>
                  <a:lnTo>
                    <a:pt x="2661" y="1729"/>
                  </a:lnTo>
                  <a:cubicBezTo>
                    <a:pt x="2706" y="1615"/>
                    <a:pt x="2729" y="1479"/>
                    <a:pt x="2729" y="1365"/>
                  </a:cubicBezTo>
                  <a:cubicBezTo>
                    <a:pt x="2729" y="592"/>
                    <a:pt x="2115" y="1"/>
                    <a:pt x="13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5"/>
            <p:cNvSpPr/>
            <p:nvPr/>
          </p:nvSpPr>
          <p:spPr>
            <a:xfrm>
              <a:off x="10948250" y="2805175"/>
              <a:ext cx="36975" cy="66525"/>
            </a:xfrm>
            <a:custGeom>
              <a:avLst/>
              <a:gdLst/>
              <a:ahLst/>
              <a:cxnLst/>
              <a:rect l="l" t="t" r="r" b="b"/>
              <a:pathLst>
                <a:path w="1479" h="2661" extrusionOk="0">
                  <a:moveTo>
                    <a:pt x="0" y="0"/>
                  </a:moveTo>
                  <a:lnTo>
                    <a:pt x="0" y="2661"/>
                  </a:lnTo>
                  <a:cubicBezTo>
                    <a:pt x="1479" y="2365"/>
                    <a:pt x="1479" y="273"/>
                    <a:pt x="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5"/>
            <p:cNvSpPr/>
            <p:nvPr/>
          </p:nvSpPr>
          <p:spPr>
            <a:xfrm>
              <a:off x="10948250" y="2345825"/>
              <a:ext cx="26175" cy="54600"/>
            </a:xfrm>
            <a:custGeom>
              <a:avLst/>
              <a:gdLst/>
              <a:ahLst/>
              <a:cxnLst/>
              <a:rect l="l" t="t" r="r" b="b"/>
              <a:pathLst>
                <a:path w="1047" h="2184" extrusionOk="0">
                  <a:moveTo>
                    <a:pt x="0" y="0"/>
                  </a:moveTo>
                  <a:lnTo>
                    <a:pt x="0" y="2183"/>
                  </a:lnTo>
                  <a:cubicBezTo>
                    <a:pt x="501" y="2092"/>
                    <a:pt x="910" y="1706"/>
                    <a:pt x="1046" y="1228"/>
                  </a:cubicBezTo>
                  <a:lnTo>
                    <a:pt x="0" y="0"/>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721;p5"/>
            <p:cNvSpPr/>
            <p:nvPr/>
          </p:nvSpPr>
          <p:spPr>
            <a:xfrm>
              <a:off x="10948250" y="2962075"/>
              <a:ext cx="36975" cy="66525"/>
            </a:xfrm>
            <a:custGeom>
              <a:avLst/>
              <a:gdLst/>
              <a:ahLst/>
              <a:cxnLst/>
              <a:rect l="l" t="t" r="r" b="b"/>
              <a:pathLst>
                <a:path w="1479" h="2661" extrusionOk="0">
                  <a:moveTo>
                    <a:pt x="0" y="0"/>
                  </a:moveTo>
                  <a:lnTo>
                    <a:pt x="0" y="2661"/>
                  </a:lnTo>
                  <a:cubicBezTo>
                    <a:pt x="1479" y="2388"/>
                    <a:pt x="1479" y="296"/>
                    <a:pt x="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5"/>
            <p:cNvSpPr/>
            <p:nvPr/>
          </p:nvSpPr>
          <p:spPr>
            <a:xfrm>
              <a:off x="10948250" y="2490775"/>
              <a:ext cx="36975" cy="66550"/>
            </a:xfrm>
            <a:custGeom>
              <a:avLst/>
              <a:gdLst/>
              <a:ahLst/>
              <a:cxnLst/>
              <a:rect l="l" t="t" r="r" b="b"/>
              <a:pathLst>
                <a:path w="1479" h="2662" extrusionOk="0">
                  <a:moveTo>
                    <a:pt x="0" y="1"/>
                  </a:moveTo>
                  <a:lnTo>
                    <a:pt x="0" y="2662"/>
                  </a:lnTo>
                  <a:cubicBezTo>
                    <a:pt x="1479" y="2389"/>
                    <a:pt x="1479" y="274"/>
                    <a:pt x="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5"/>
            <p:cNvSpPr/>
            <p:nvPr/>
          </p:nvSpPr>
          <p:spPr>
            <a:xfrm>
              <a:off x="10948250" y="2647700"/>
              <a:ext cx="36975" cy="67100"/>
            </a:xfrm>
            <a:custGeom>
              <a:avLst/>
              <a:gdLst/>
              <a:ahLst/>
              <a:cxnLst/>
              <a:rect l="l" t="t" r="r" b="b"/>
              <a:pathLst>
                <a:path w="1479" h="2684" extrusionOk="0">
                  <a:moveTo>
                    <a:pt x="0" y="0"/>
                  </a:moveTo>
                  <a:lnTo>
                    <a:pt x="0" y="2684"/>
                  </a:lnTo>
                  <a:cubicBezTo>
                    <a:pt x="1479" y="2388"/>
                    <a:pt x="1479" y="296"/>
                    <a:pt x="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5"/>
            <p:cNvSpPr/>
            <p:nvPr/>
          </p:nvSpPr>
          <p:spPr>
            <a:xfrm>
              <a:off x="11064800" y="3825625"/>
              <a:ext cx="68225" cy="68100"/>
            </a:xfrm>
            <a:custGeom>
              <a:avLst/>
              <a:gdLst/>
              <a:ahLst/>
              <a:cxnLst/>
              <a:rect l="l" t="t" r="r" b="b"/>
              <a:pathLst>
                <a:path w="2729" h="2724" extrusionOk="0">
                  <a:moveTo>
                    <a:pt x="1364" y="0"/>
                  </a:moveTo>
                  <a:cubicBezTo>
                    <a:pt x="614" y="0"/>
                    <a:pt x="0" y="592"/>
                    <a:pt x="0" y="1365"/>
                  </a:cubicBezTo>
                  <a:cubicBezTo>
                    <a:pt x="0" y="1547"/>
                    <a:pt x="46" y="1729"/>
                    <a:pt x="114" y="1888"/>
                  </a:cubicBezTo>
                  <a:cubicBezTo>
                    <a:pt x="353" y="2445"/>
                    <a:pt x="864" y="2723"/>
                    <a:pt x="1373" y="2723"/>
                  </a:cubicBezTo>
                  <a:cubicBezTo>
                    <a:pt x="1882" y="2723"/>
                    <a:pt x="2388" y="2445"/>
                    <a:pt x="2615" y="1888"/>
                  </a:cubicBezTo>
                  <a:cubicBezTo>
                    <a:pt x="2683" y="1729"/>
                    <a:pt x="2729" y="1547"/>
                    <a:pt x="2729" y="1365"/>
                  </a:cubicBezTo>
                  <a:cubicBezTo>
                    <a:pt x="2729" y="614"/>
                    <a:pt x="2115" y="0"/>
                    <a:pt x="136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5"/>
            <p:cNvSpPr/>
            <p:nvPr/>
          </p:nvSpPr>
          <p:spPr>
            <a:xfrm>
              <a:off x="11214875" y="4375350"/>
              <a:ext cx="88700" cy="68250"/>
            </a:xfrm>
            <a:custGeom>
              <a:avLst/>
              <a:gdLst/>
              <a:ahLst/>
              <a:cxnLst/>
              <a:rect l="l" t="t" r="r" b="b"/>
              <a:pathLst>
                <a:path w="3548" h="2730" extrusionOk="0">
                  <a:moveTo>
                    <a:pt x="1660" y="1"/>
                  </a:moveTo>
                  <a:cubicBezTo>
                    <a:pt x="1456" y="1"/>
                    <a:pt x="1297" y="46"/>
                    <a:pt x="1115" y="115"/>
                  </a:cubicBezTo>
                  <a:cubicBezTo>
                    <a:pt x="0" y="592"/>
                    <a:pt x="0" y="2161"/>
                    <a:pt x="1115" y="2639"/>
                  </a:cubicBezTo>
                  <a:cubicBezTo>
                    <a:pt x="1297" y="2707"/>
                    <a:pt x="1456" y="2730"/>
                    <a:pt x="1660" y="2730"/>
                  </a:cubicBezTo>
                  <a:cubicBezTo>
                    <a:pt x="3139" y="2730"/>
                    <a:pt x="3548" y="683"/>
                    <a:pt x="2183" y="115"/>
                  </a:cubicBezTo>
                  <a:cubicBezTo>
                    <a:pt x="2002" y="46"/>
                    <a:pt x="1820" y="1"/>
                    <a:pt x="16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5"/>
            <p:cNvSpPr/>
            <p:nvPr/>
          </p:nvSpPr>
          <p:spPr>
            <a:xfrm>
              <a:off x="11214875" y="4060975"/>
              <a:ext cx="88700" cy="68250"/>
            </a:xfrm>
            <a:custGeom>
              <a:avLst/>
              <a:gdLst/>
              <a:ahLst/>
              <a:cxnLst/>
              <a:rect l="l" t="t" r="r" b="b"/>
              <a:pathLst>
                <a:path w="3548" h="2730" extrusionOk="0">
                  <a:moveTo>
                    <a:pt x="1660" y="1"/>
                  </a:moveTo>
                  <a:cubicBezTo>
                    <a:pt x="1456" y="1"/>
                    <a:pt x="1297" y="46"/>
                    <a:pt x="1115" y="114"/>
                  </a:cubicBezTo>
                  <a:cubicBezTo>
                    <a:pt x="0" y="592"/>
                    <a:pt x="0" y="2161"/>
                    <a:pt x="1115" y="2616"/>
                  </a:cubicBezTo>
                  <a:cubicBezTo>
                    <a:pt x="1297" y="2684"/>
                    <a:pt x="1456" y="2729"/>
                    <a:pt x="1660" y="2729"/>
                  </a:cubicBezTo>
                  <a:cubicBezTo>
                    <a:pt x="3139" y="2729"/>
                    <a:pt x="3548" y="683"/>
                    <a:pt x="2183" y="114"/>
                  </a:cubicBezTo>
                  <a:cubicBezTo>
                    <a:pt x="2002" y="46"/>
                    <a:pt x="1820" y="1"/>
                    <a:pt x="16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5"/>
            <p:cNvSpPr/>
            <p:nvPr/>
          </p:nvSpPr>
          <p:spPr>
            <a:xfrm>
              <a:off x="11214875" y="4532275"/>
              <a:ext cx="88700" cy="68225"/>
            </a:xfrm>
            <a:custGeom>
              <a:avLst/>
              <a:gdLst/>
              <a:ahLst/>
              <a:cxnLst/>
              <a:rect l="l" t="t" r="r" b="b"/>
              <a:pathLst>
                <a:path w="3548" h="2729" extrusionOk="0">
                  <a:moveTo>
                    <a:pt x="1660" y="0"/>
                  </a:moveTo>
                  <a:cubicBezTo>
                    <a:pt x="1456" y="0"/>
                    <a:pt x="1297" y="46"/>
                    <a:pt x="1115" y="114"/>
                  </a:cubicBezTo>
                  <a:cubicBezTo>
                    <a:pt x="0" y="591"/>
                    <a:pt x="0" y="2160"/>
                    <a:pt x="1115" y="2615"/>
                  </a:cubicBezTo>
                  <a:cubicBezTo>
                    <a:pt x="1297" y="2706"/>
                    <a:pt x="1456" y="2729"/>
                    <a:pt x="1660" y="2729"/>
                  </a:cubicBezTo>
                  <a:cubicBezTo>
                    <a:pt x="3139" y="2729"/>
                    <a:pt x="3548" y="682"/>
                    <a:pt x="2183" y="114"/>
                  </a:cubicBezTo>
                  <a:cubicBezTo>
                    <a:pt x="2002" y="46"/>
                    <a:pt x="1820" y="0"/>
                    <a:pt x="16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 name="Google Shape;728;p5"/>
            <p:cNvSpPr/>
            <p:nvPr/>
          </p:nvSpPr>
          <p:spPr>
            <a:xfrm>
              <a:off x="11214875" y="4218450"/>
              <a:ext cx="88700" cy="68250"/>
            </a:xfrm>
            <a:custGeom>
              <a:avLst/>
              <a:gdLst/>
              <a:ahLst/>
              <a:cxnLst/>
              <a:rect l="l" t="t" r="r" b="b"/>
              <a:pathLst>
                <a:path w="3548" h="2730" extrusionOk="0">
                  <a:moveTo>
                    <a:pt x="1660" y="1"/>
                  </a:moveTo>
                  <a:cubicBezTo>
                    <a:pt x="1456" y="1"/>
                    <a:pt x="1297" y="23"/>
                    <a:pt x="1115" y="92"/>
                  </a:cubicBezTo>
                  <a:cubicBezTo>
                    <a:pt x="0" y="569"/>
                    <a:pt x="0" y="2138"/>
                    <a:pt x="1115" y="2616"/>
                  </a:cubicBezTo>
                  <a:cubicBezTo>
                    <a:pt x="1297" y="2684"/>
                    <a:pt x="1456" y="2707"/>
                    <a:pt x="1660" y="2729"/>
                  </a:cubicBezTo>
                  <a:cubicBezTo>
                    <a:pt x="3139" y="2707"/>
                    <a:pt x="3548" y="683"/>
                    <a:pt x="2183" y="92"/>
                  </a:cubicBezTo>
                  <a:cubicBezTo>
                    <a:pt x="2002" y="23"/>
                    <a:pt x="1820" y="1"/>
                    <a:pt x="16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729;p5"/>
            <p:cNvSpPr/>
            <p:nvPr/>
          </p:nvSpPr>
          <p:spPr>
            <a:xfrm>
              <a:off x="11214875" y="3589700"/>
              <a:ext cx="82450" cy="68250"/>
            </a:xfrm>
            <a:custGeom>
              <a:avLst/>
              <a:gdLst/>
              <a:ahLst/>
              <a:cxnLst/>
              <a:rect l="l" t="t" r="r" b="b"/>
              <a:pathLst>
                <a:path w="3298" h="2730" extrusionOk="0">
                  <a:moveTo>
                    <a:pt x="1660" y="0"/>
                  </a:moveTo>
                  <a:cubicBezTo>
                    <a:pt x="1456" y="0"/>
                    <a:pt x="1297" y="46"/>
                    <a:pt x="1115" y="114"/>
                  </a:cubicBezTo>
                  <a:cubicBezTo>
                    <a:pt x="0" y="569"/>
                    <a:pt x="0" y="2161"/>
                    <a:pt x="1115" y="2615"/>
                  </a:cubicBezTo>
                  <a:cubicBezTo>
                    <a:pt x="1297" y="2684"/>
                    <a:pt x="1456" y="2729"/>
                    <a:pt x="1660" y="2729"/>
                  </a:cubicBezTo>
                  <a:cubicBezTo>
                    <a:pt x="1820" y="2729"/>
                    <a:pt x="2002" y="2684"/>
                    <a:pt x="2183" y="2615"/>
                  </a:cubicBezTo>
                  <a:cubicBezTo>
                    <a:pt x="3298" y="2161"/>
                    <a:pt x="3298" y="569"/>
                    <a:pt x="2183" y="114"/>
                  </a:cubicBezTo>
                  <a:cubicBezTo>
                    <a:pt x="2002" y="46"/>
                    <a:pt x="1820" y="0"/>
                    <a:pt x="16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5"/>
            <p:cNvSpPr/>
            <p:nvPr/>
          </p:nvSpPr>
          <p:spPr>
            <a:xfrm>
              <a:off x="11214875" y="3904075"/>
              <a:ext cx="82450" cy="68250"/>
            </a:xfrm>
            <a:custGeom>
              <a:avLst/>
              <a:gdLst/>
              <a:ahLst/>
              <a:cxnLst/>
              <a:rect l="l" t="t" r="r" b="b"/>
              <a:pathLst>
                <a:path w="3298" h="2730" extrusionOk="0">
                  <a:moveTo>
                    <a:pt x="1660" y="0"/>
                  </a:moveTo>
                  <a:cubicBezTo>
                    <a:pt x="1456" y="0"/>
                    <a:pt x="1297" y="23"/>
                    <a:pt x="1115" y="114"/>
                  </a:cubicBezTo>
                  <a:cubicBezTo>
                    <a:pt x="0" y="569"/>
                    <a:pt x="0" y="2138"/>
                    <a:pt x="1115" y="2616"/>
                  </a:cubicBezTo>
                  <a:cubicBezTo>
                    <a:pt x="1297" y="2684"/>
                    <a:pt x="1456" y="2729"/>
                    <a:pt x="1660" y="2729"/>
                  </a:cubicBezTo>
                  <a:cubicBezTo>
                    <a:pt x="1820" y="2729"/>
                    <a:pt x="2002" y="2684"/>
                    <a:pt x="2183" y="2616"/>
                  </a:cubicBezTo>
                  <a:cubicBezTo>
                    <a:pt x="3298" y="2161"/>
                    <a:pt x="3298" y="569"/>
                    <a:pt x="2183" y="114"/>
                  </a:cubicBezTo>
                  <a:cubicBezTo>
                    <a:pt x="2002" y="23"/>
                    <a:pt x="1820" y="0"/>
                    <a:pt x="16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5"/>
            <p:cNvSpPr/>
            <p:nvPr/>
          </p:nvSpPr>
          <p:spPr>
            <a:xfrm>
              <a:off x="11214875" y="3747025"/>
              <a:ext cx="82450" cy="67825"/>
            </a:xfrm>
            <a:custGeom>
              <a:avLst/>
              <a:gdLst/>
              <a:ahLst/>
              <a:cxnLst/>
              <a:rect l="l" t="t" r="r" b="b"/>
              <a:pathLst>
                <a:path w="3298" h="2713" extrusionOk="0">
                  <a:moveTo>
                    <a:pt x="1556" y="0"/>
                  </a:moveTo>
                  <a:cubicBezTo>
                    <a:pt x="1399" y="0"/>
                    <a:pt x="1264" y="41"/>
                    <a:pt x="1115" y="97"/>
                  </a:cubicBezTo>
                  <a:cubicBezTo>
                    <a:pt x="0" y="575"/>
                    <a:pt x="0" y="2144"/>
                    <a:pt x="1115" y="2621"/>
                  </a:cubicBezTo>
                  <a:cubicBezTo>
                    <a:pt x="1297" y="2690"/>
                    <a:pt x="1456" y="2712"/>
                    <a:pt x="1660" y="2712"/>
                  </a:cubicBezTo>
                  <a:cubicBezTo>
                    <a:pt x="1820" y="2712"/>
                    <a:pt x="2002" y="2690"/>
                    <a:pt x="2183" y="2621"/>
                  </a:cubicBezTo>
                  <a:cubicBezTo>
                    <a:pt x="3298" y="2144"/>
                    <a:pt x="3298" y="575"/>
                    <a:pt x="2183" y="97"/>
                  </a:cubicBezTo>
                  <a:cubicBezTo>
                    <a:pt x="2034" y="41"/>
                    <a:pt x="1884" y="0"/>
                    <a:pt x="1747" y="0"/>
                  </a:cubicBezTo>
                  <a:cubicBezTo>
                    <a:pt x="1718" y="0"/>
                    <a:pt x="1689" y="2"/>
                    <a:pt x="1660" y="6"/>
                  </a:cubicBezTo>
                  <a:cubicBezTo>
                    <a:pt x="1624" y="2"/>
                    <a:pt x="1589" y="0"/>
                    <a:pt x="155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5"/>
            <p:cNvSpPr/>
            <p:nvPr/>
          </p:nvSpPr>
          <p:spPr>
            <a:xfrm>
              <a:off x="11367950" y="3354325"/>
              <a:ext cx="79475" cy="68125"/>
            </a:xfrm>
            <a:custGeom>
              <a:avLst/>
              <a:gdLst/>
              <a:ahLst/>
              <a:cxnLst/>
              <a:rect l="l" t="t" r="r" b="b"/>
              <a:pathLst>
                <a:path w="3179" h="2725" extrusionOk="0">
                  <a:moveTo>
                    <a:pt x="1786" y="1"/>
                  </a:moveTo>
                  <a:cubicBezTo>
                    <a:pt x="577" y="1"/>
                    <a:pt x="1" y="1463"/>
                    <a:pt x="836" y="2320"/>
                  </a:cubicBezTo>
                  <a:cubicBezTo>
                    <a:pt x="1116" y="2600"/>
                    <a:pt x="1460" y="2725"/>
                    <a:pt x="1797" y="2725"/>
                  </a:cubicBezTo>
                  <a:cubicBezTo>
                    <a:pt x="2502" y="2725"/>
                    <a:pt x="3178" y="2180"/>
                    <a:pt x="3178" y="1365"/>
                  </a:cubicBezTo>
                  <a:cubicBezTo>
                    <a:pt x="3178" y="592"/>
                    <a:pt x="2564" y="1"/>
                    <a:pt x="1814" y="1"/>
                  </a:cubicBezTo>
                  <a:cubicBezTo>
                    <a:pt x="1804" y="1"/>
                    <a:pt x="1795" y="1"/>
                    <a:pt x="178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5"/>
            <p:cNvSpPr/>
            <p:nvPr/>
          </p:nvSpPr>
          <p:spPr>
            <a:xfrm>
              <a:off x="11378825" y="2884750"/>
              <a:ext cx="64050" cy="66750"/>
            </a:xfrm>
            <a:custGeom>
              <a:avLst/>
              <a:gdLst/>
              <a:ahLst/>
              <a:cxnLst/>
              <a:rect l="l" t="t" r="r" b="b"/>
              <a:pathLst>
                <a:path w="2562" h="2670" extrusionOk="0">
                  <a:moveTo>
                    <a:pt x="924" y="1"/>
                  </a:moveTo>
                  <a:cubicBezTo>
                    <a:pt x="378" y="205"/>
                    <a:pt x="14" y="706"/>
                    <a:pt x="14" y="1274"/>
                  </a:cubicBezTo>
                  <a:cubicBezTo>
                    <a:pt x="0" y="2143"/>
                    <a:pt x="690" y="2669"/>
                    <a:pt x="1386" y="2669"/>
                  </a:cubicBezTo>
                  <a:cubicBezTo>
                    <a:pt x="1838" y="2669"/>
                    <a:pt x="2293" y="2448"/>
                    <a:pt x="2561" y="1956"/>
                  </a:cubicBezTo>
                  <a:lnTo>
                    <a:pt x="924"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5"/>
            <p:cNvSpPr/>
            <p:nvPr/>
          </p:nvSpPr>
          <p:spPr>
            <a:xfrm>
              <a:off x="11379175" y="3511250"/>
              <a:ext cx="68250" cy="68100"/>
            </a:xfrm>
            <a:custGeom>
              <a:avLst/>
              <a:gdLst/>
              <a:ahLst/>
              <a:cxnLst/>
              <a:rect l="l" t="t" r="r" b="b"/>
              <a:pathLst>
                <a:path w="2730" h="2724" extrusionOk="0">
                  <a:moveTo>
                    <a:pt x="1365" y="0"/>
                  </a:moveTo>
                  <a:cubicBezTo>
                    <a:pt x="614" y="0"/>
                    <a:pt x="0" y="614"/>
                    <a:pt x="0" y="1365"/>
                  </a:cubicBezTo>
                  <a:cubicBezTo>
                    <a:pt x="0" y="1546"/>
                    <a:pt x="46" y="1728"/>
                    <a:pt x="114" y="1888"/>
                  </a:cubicBezTo>
                  <a:cubicBezTo>
                    <a:pt x="341" y="2445"/>
                    <a:pt x="847" y="2723"/>
                    <a:pt x="1356" y="2723"/>
                  </a:cubicBezTo>
                  <a:cubicBezTo>
                    <a:pt x="1865" y="2723"/>
                    <a:pt x="2377" y="2445"/>
                    <a:pt x="2615" y="1888"/>
                  </a:cubicBezTo>
                  <a:cubicBezTo>
                    <a:pt x="2684" y="1728"/>
                    <a:pt x="2729" y="1546"/>
                    <a:pt x="2729" y="1365"/>
                  </a:cubicBezTo>
                  <a:cubicBezTo>
                    <a:pt x="2729" y="614"/>
                    <a:pt x="2115" y="0"/>
                    <a:pt x="136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5"/>
            <p:cNvSpPr/>
            <p:nvPr/>
          </p:nvSpPr>
          <p:spPr>
            <a:xfrm>
              <a:off x="11367800" y="3196850"/>
              <a:ext cx="79625" cy="68425"/>
            </a:xfrm>
            <a:custGeom>
              <a:avLst/>
              <a:gdLst/>
              <a:ahLst/>
              <a:cxnLst/>
              <a:rect l="l" t="t" r="r" b="b"/>
              <a:pathLst>
                <a:path w="3185" h="2737" extrusionOk="0">
                  <a:moveTo>
                    <a:pt x="1820" y="1"/>
                  </a:moveTo>
                  <a:cubicBezTo>
                    <a:pt x="592" y="1"/>
                    <a:pt x="0" y="1479"/>
                    <a:pt x="842" y="2343"/>
                  </a:cubicBezTo>
                  <a:cubicBezTo>
                    <a:pt x="1121" y="2615"/>
                    <a:pt x="1463" y="2737"/>
                    <a:pt x="1799" y="2737"/>
                  </a:cubicBezTo>
                  <a:cubicBezTo>
                    <a:pt x="2506" y="2737"/>
                    <a:pt x="3184" y="2197"/>
                    <a:pt x="3184" y="1365"/>
                  </a:cubicBezTo>
                  <a:cubicBezTo>
                    <a:pt x="3184" y="615"/>
                    <a:pt x="2570" y="1"/>
                    <a:pt x="182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5"/>
            <p:cNvSpPr/>
            <p:nvPr/>
          </p:nvSpPr>
          <p:spPr>
            <a:xfrm>
              <a:off x="11367800" y="3039950"/>
              <a:ext cx="79625" cy="68125"/>
            </a:xfrm>
            <a:custGeom>
              <a:avLst/>
              <a:gdLst/>
              <a:ahLst/>
              <a:cxnLst/>
              <a:rect l="l" t="t" r="r" b="b"/>
              <a:pathLst>
                <a:path w="3185" h="2725" extrusionOk="0">
                  <a:moveTo>
                    <a:pt x="1820" y="1"/>
                  </a:moveTo>
                  <a:cubicBezTo>
                    <a:pt x="592" y="1"/>
                    <a:pt x="0" y="1479"/>
                    <a:pt x="842" y="2320"/>
                  </a:cubicBezTo>
                  <a:cubicBezTo>
                    <a:pt x="1122" y="2600"/>
                    <a:pt x="1466" y="2725"/>
                    <a:pt x="1803" y="2725"/>
                  </a:cubicBezTo>
                  <a:cubicBezTo>
                    <a:pt x="2508" y="2725"/>
                    <a:pt x="3184" y="2180"/>
                    <a:pt x="3184" y="1365"/>
                  </a:cubicBezTo>
                  <a:cubicBezTo>
                    <a:pt x="3184" y="615"/>
                    <a:pt x="2570" y="1"/>
                    <a:pt x="182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5"/>
            <p:cNvSpPr/>
            <p:nvPr/>
          </p:nvSpPr>
          <p:spPr>
            <a:xfrm>
              <a:off x="11064800" y="4453800"/>
              <a:ext cx="68225" cy="68250"/>
            </a:xfrm>
            <a:custGeom>
              <a:avLst/>
              <a:gdLst/>
              <a:ahLst/>
              <a:cxnLst/>
              <a:rect l="l" t="t" r="r" b="b"/>
              <a:pathLst>
                <a:path w="2729" h="2730" extrusionOk="0">
                  <a:moveTo>
                    <a:pt x="1367" y="1"/>
                  </a:moveTo>
                  <a:cubicBezTo>
                    <a:pt x="1018" y="1"/>
                    <a:pt x="671" y="137"/>
                    <a:pt x="409" y="410"/>
                  </a:cubicBezTo>
                  <a:cubicBezTo>
                    <a:pt x="341" y="456"/>
                    <a:pt x="296" y="524"/>
                    <a:pt x="227" y="615"/>
                  </a:cubicBezTo>
                  <a:cubicBezTo>
                    <a:pt x="137" y="751"/>
                    <a:pt x="68" y="911"/>
                    <a:pt x="23" y="1092"/>
                  </a:cubicBezTo>
                  <a:cubicBezTo>
                    <a:pt x="0" y="1183"/>
                    <a:pt x="0" y="1274"/>
                    <a:pt x="0" y="1388"/>
                  </a:cubicBezTo>
                  <a:cubicBezTo>
                    <a:pt x="0" y="2138"/>
                    <a:pt x="614" y="2730"/>
                    <a:pt x="1364" y="2730"/>
                  </a:cubicBezTo>
                  <a:cubicBezTo>
                    <a:pt x="2115" y="2730"/>
                    <a:pt x="2729" y="2138"/>
                    <a:pt x="2729" y="1388"/>
                  </a:cubicBezTo>
                  <a:cubicBezTo>
                    <a:pt x="2729" y="1274"/>
                    <a:pt x="2729" y="1183"/>
                    <a:pt x="2706" y="1092"/>
                  </a:cubicBezTo>
                  <a:cubicBezTo>
                    <a:pt x="2661" y="911"/>
                    <a:pt x="2592" y="751"/>
                    <a:pt x="2501" y="615"/>
                  </a:cubicBezTo>
                  <a:cubicBezTo>
                    <a:pt x="2456" y="524"/>
                    <a:pt x="2388" y="456"/>
                    <a:pt x="2342" y="410"/>
                  </a:cubicBezTo>
                  <a:cubicBezTo>
                    <a:pt x="2069" y="137"/>
                    <a:pt x="1717" y="1"/>
                    <a:pt x="136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5"/>
            <p:cNvSpPr/>
            <p:nvPr/>
          </p:nvSpPr>
          <p:spPr>
            <a:xfrm>
              <a:off x="11053425" y="3982525"/>
              <a:ext cx="79600" cy="68125"/>
            </a:xfrm>
            <a:custGeom>
              <a:avLst/>
              <a:gdLst/>
              <a:ahLst/>
              <a:cxnLst/>
              <a:rect l="l" t="t" r="r" b="b"/>
              <a:pathLst>
                <a:path w="3184" h="2725" extrusionOk="0">
                  <a:moveTo>
                    <a:pt x="1819" y="1"/>
                  </a:moveTo>
                  <a:cubicBezTo>
                    <a:pt x="614" y="1"/>
                    <a:pt x="0" y="1479"/>
                    <a:pt x="864" y="2320"/>
                  </a:cubicBezTo>
                  <a:cubicBezTo>
                    <a:pt x="1137" y="2600"/>
                    <a:pt x="1476" y="2725"/>
                    <a:pt x="1810" y="2725"/>
                  </a:cubicBezTo>
                  <a:cubicBezTo>
                    <a:pt x="2508" y="2725"/>
                    <a:pt x="3184" y="2180"/>
                    <a:pt x="3184" y="1365"/>
                  </a:cubicBezTo>
                  <a:cubicBezTo>
                    <a:pt x="3184" y="615"/>
                    <a:pt x="2570" y="1"/>
                    <a:pt x="181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5"/>
            <p:cNvSpPr/>
            <p:nvPr/>
          </p:nvSpPr>
          <p:spPr>
            <a:xfrm>
              <a:off x="11065350" y="4139425"/>
              <a:ext cx="68250" cy="68825"/>
            </a:xfrm>
            <a:custGeom>
              <a:avLst/>
              <a:gdLst/>
              <a:ahLst/>
              <a:cxnLst/>
              <a:rect l="l" t="t" r="r" b="b"/>
              <a:pathLst>
                <a:path w="2730" h="2753" extrusionOk="0">
                  <a:moveTo>
                    <a:pt x="1362" y="1"/>
                  </a:moveTo>
                  <a:cubicBezTo>
                    <a:pt x="1013" y="1"/>
                    <a:pt x="660" y="137"/>
                    <a:pt x="387" y="410"/>
                  </a:cubicBezTo>
                  <a:cubicBezTo>
                    <a:pt x="342" y="478"/>
                    <a:pt x="274" y="547"/>
                    <a:pt x="228" y="615"/>
                  </a:cubicBezTo>
                  <a:cubicBezTo>
                    <a:pt x="137" y="751"/>
                    <a:pt x="69" y="933"/>
                    <a:pt x="24" y="1092"/>
                  </a:cubicBezTo>
                  <a:cubicBezTo>
                    <a:pt x="1" y="1183"/>
                    <a:pt x="1" y="1297"/>
                    <a:pt x="1" y="1388"/>
                  </a:cubicBezTo>
                  <a:cubicBezTo>
                    <a:pt x="1" y="2138"/>
                    <a:pt x="615" y="2752"/>
                    <a:pt x="1365" y="2752"/>
                  </a:cubicBezTo>
                  <a:cubicBezTo>
                    <a:pt x="2116" y="2752"/>
                    <a:pt x="2730" y="2138"/>
                    <a:pt x="2730" y="1388"/>
                  </a:cubicBezTo>
                  <a:cubicBezTo>
                    <a:pt x="2730" y="1297"/>
                    <a:pt x="2707" y="1183"/>
                    <a:pt x="2707" y="1092"/>
                  </a:cubicBezTo>
                  <a:cubicBezTo>
                    <a:pt x="2661" y="933"/>
                    <a:pt x="2593" y="751"/>
                    <a:pt x="2479" y="615"/>
                  </a:cubicBezTo>
                  <a:cubicBezTo>
                    <a:pt x="2434" y="547"/>
                    <a:pt x="2389" y="478"/>
                    <a:pt x="2320" y="410"/>
                  </a:cubicBezTo>
                  <a:cubicBezTo>
                    <a:pt x="2059" y="137"/>
                    <a:pt x="1712" y="1"/>
                    <a:pt x="136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5"/>
            <p:cNvSpPr/>
            <p:nvPr/>
          </p:nvSpPr>
          <p:spPr>
            <a:xfrm>
              <a:off x="11367800" y="3668150"/>
              <a:ext cx="79625" cy="68425"/>
            </a:xfrm>
            <a:custGeom>
              <a:avLst/>
              <a:gdLst/>
              <a:ahLst/>
              <a:cxnLst/>
              <a:rect l="l" t="t" r="r" b="b"/>
              <a:pathLst>
                <a:path w="3185" h="2737" extrusionOk="0">
                  <a:moveTo>
                    <a:pt x="1820" y="0"/>
                  </a:moveTo>
                  <a:cubicBezTo>
                    <a:pt x="592" y="0"/>
                    <a:pt x="0" y="1478"/>
                    <a:pt x="842" y="2343"/>
                  </a:cubicBezTo>
                  <a:cubicBezTo>
                    <a:pt x="1121" y="2614"/>
                    <a:pt x="1463" y="2736"/>
                    <a:pt x="1799" y="2736"/>
                  </a:cubicBezTo>
                  <a:cubicBezTo>
                    <a:pt x="2506" y="2736"/>
                    <a:pt x="3184" y="2197"/>
                    <a:pt x="3184" y="1365"/>
                  </a:cubicBezTo>
                  <a:cubicBezTo>
                    <a:pt x="3184" y="614"/>
                    <a:pt x="2570" y="0"/>
                    <a:pt x="18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5"/>
            <p:cNvSpPr/>
            <p:nvPr/>
          </p:nvSpPr>
          <p:spPr>
            <a:xfrm>
              <a:off x="11064800" y="3511250"/>
              <a:ext cx="68225" cy="68100"/>
            </a:xfrm>
            <a:custGeom>
              <a:avLst/>
              <a:gdLst/>
              <a:ahLst/>
              <a:cxnLst/>
              <a:rect l="l" t="t" r="r" b="b"/>
              <a:pathLst>
                <a:path w="2729" h="2724" extrusionOk="0">
                  <a:moveTo>
                    <a:pt x="1364" y="0"/>
                  </a:moveTo>
                  <a:cubicBezTo>
                    <a:pt x="614" y="0"/>
                    <a:pt x="0" y="614"/>
                    <a:pt x="0" y="1365"/>
                  </a:cubicBezTo>
                  <a:cubicBezTo>
                    <a:pt x="0" y="1546"/>
                    <a:pt x="46" y="1728"/>
                    <a:pt x="114" y="1888"/>
                  </a:cubicBezTo>
                  <a:cubicBezTo>
                    <a:pt x="353" y="2445"/>
                    <a:pt x="864" y="2723"/>
                    <a:pt x="1373" y="2723"/>
                  </a:cubicBezTo>
                  <a:cubicBezTo>
                    <a:pt x="1882" y="2723"/>
                    <a:pt x="2388" y="2445"/>
                    <a:pt x="2615" y="1888"/>
                  </a:cubicBezTo>
                  <a:cubicBezTo>
                    <a:pt x="2683" y="1728"/>
                    <a:pt x="2729" y="1546"/>
                    <a:pt x="2729" y="1365"/>
                  </a:cubicBezTo>
                  <a:cubicBezTo>
                    <a:pt x="2729" y="614"/>
                    <a:pt x="2115" y="0"/>
                    <a:pt x="136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742;p5"/>
            <p:cNvSpPr/>
            <p:nvPr/>
          </p:nvSpPr>
          <p:spPr>
            <a:xfrm>
              <a:off x="11053425" y="3668150"/>
              <a:ext cx="79600" cy="68425"/>
            </a:xfrm>
            <a:custGeom>
              <a:avLst/>
              <a:gdLst/>
              <a:ahLst/>
              <a:cxnLst/>
              <a:rect l="l" t="t" r="r" b="b"/>
              <a:pathLst>
                <a:path w="3184" h="2737" extrusionOk="0">
                  <a:moveTo>
                    <a:pt x="1819" y="0"/>
                  </a:moveTo>
                  <a:cubicBezTo>
                    <a:pt x="614" y="0"/>
                    <a:pt x="0" y="1478"/>
                    <a:pt x="864" y="2343"/>
                  </a:cubicBezTo>
                  <a:cubicBezTo>
                    <a:pt x="1136" y="2614"/>
                    <a:pt x="1473" y="2736"/>
                    <a:pt x="1806" y="2736"/>
                  </a:cubicBezTo>
                  <a:cubicBezTo>
                    <a:pt x="2506" y="2736"/>
                    <a:pt x="3184" y="2197"/>
                    <a:pt x="3184" y="1365"/>
                  </a:cubicBezTo>
                  <a:cubicBezTo>
                    <a:pt x="3184" y="614"/>
                    <a:pt x="2570" y="0"/>
                    <a:pt x="18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5"/>
            <p:cNvSpPr/>
            <p:nvPr/>
          </p:nvSpPr>
          <p:spPr>
            <a:xfrm>
              <a:off x="11214875" y="3432800"/>
              <a:ext cx="88700" cy="68225"/>
            </a:xfrm>
            <a:custGeom>
              <a:avLst/>
              <a:gdLst/>
              <a:ahLst/>
              <a:cxnLst/>
              <a:rect l="l" t="t" r="r" b="b"/>
              <a:pathLst>
                <a:path w="3548" h="2729" extrusionOk="0">
                  <a:moveTo>
                    <a:pt x="1660" y="0"/>
                  </a:moveTo>
                  <a:cubicBezTo>
                    <a:pt x="1456" y="0"/>
                    <a:pt x="1297" y="23"/>
                    <a:pt x="1115" y="114"/>
                  </a:cubicBezTo>
                  <a:cubicBezTo>
                    <a:pt x="0" y="569"/>
                    <a:pt x="0" y="2138"/>
                    <a:pt x="1115" y="2615"/>
                  </a:cubicBezTo>
                  <a:cubicBezTo>
                    <a:pt x="1297" y="2683"/>
                    <a:pt x="1456" y="2729"/>
                    <a:pt x="1660" y="2729"/>
                  </a:cubicBezTo>
                  <a:cubicBezTo>
                    <a:pt x="3139" y="2729"/>
                    <a:pt x="3548" y="682"/>
                    <a:pt x="2183" y="114"/>
                  </a:cubicBezTo>
                  <a:cubicBezTo>
                    <a:pt x="2002" y="23"/>
                    <a:pt x="1820" y="0"/>
                    <a:pt x="16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5"/>
            <p:cNvSpPr/>
            <p:nvPr/>
          </p:nvSpPr>
          <p:spPr>
            <a:xfrm>
              <a:off x="11053575" y="3354325"/>
              <a:ext cx="79450" cy="68125"/>
            </a:xfrm>
            <a:custGeom>
              <a:avLst/>
              <a:gdLst/>
              <a:ahLst/>
              <a:cxnLst/>
              <a:rect l="l" t="t" r="r" b="b"/>
              <a:pathLst>
                <a:path w="3178" h="2725" extrusionOk="0">
                  <a:moveTo>
                    <a:pt x="1786" y="1"/>
                  </a:moveTo>
                  <a:cubicBezTo>
                    <a:pt x="599" y="1"/>
                    <a:pt x="1" y="1463"/>
                    <a:pt x="858" y="2320"/>
                  </a:cubicBezTo>
                  <a:cubicBezTo>
                    <a:pt x="1131" y="2600"/>
                    <a:pt x="1470" y="2725"/>
                    <a:pt x="1804" y="2725"/>
                  </a:cubicBezTo>
                  <a:cubicBezTo>
                    <a:pt x="2502" y="2725"/>
                    <a:pt x="3178" y="2180"/>
                    <a:pt x="3178" y="1365"/>
                  </a:cubicBezTo>
                  <a:cubicBezTo>
                    <a:pt x="3178" y="592"/>
                    <a:pt x="2564" y="1"/>
                    <a:pt x="1813" y="1"/>
                  </a:cubicBezTo>
                  <a:cubicBezTo>
                    <a:pt x="1804" y="1"/>
                    <a:pt x="1795" y="1"/>
                    <a:pt x="178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5"/>
            <p:cNvSpPr/>
            <p:nvPr/>
          </p:nvSpPr>
          <p:spPr>
            <a:xfrm>
              <a:off x="11214875" y="3118400"/>
              <a:ext cx="88700" cy="68250"/>
            </a:xfrm>
            <a:custGeom>
              <a:avLst/>
              <a:gdLst/>
              <a:ahLst/>
              <a:cxnLst/>
              <a:rect l="l" t="t" r="r" b="b"/>
              <a:pathLst>
                <a:path w="3548" h="2730" extrusionOk="0">
                  <a:moveTo>
                    <a:pt x="1660" y="1"/>
                  </a:moveTo>
                  <a:cubicBezTo>
                    <a:pt x="1456" y="1"/>
                    <a:pt x="1297" y="46"/>
                    <a:pt x="1115" y="115"/>
                  </a:cubicBezTo>
                  <a:cubicBezTo>
                    <a:pt x="0" y="569"/>
                    <a:pt x="0" y="2161"/>
                    <a:pt x="1115" y="2616"/>
                  </a:cubicBezTo>
                  <a:cubicBezTo>
                    <a:pt x="1297" y="2684"/>
                    <a:pt x="1456" y="2730"/>
                    <a:pt x="1660" y="2730"/>
                  </a:cubicBezTo>
                  <a:cubicBezTo>
                    <a:pt x="3139" y="2730"/>
                    <a:pt x="3548" y="683"/>
                    <a:pt x="2183" y="115"/>
                  </a:cubicBezTo>
                  <a:cubicBezTo>
                    <a:pt x="2002" y="46"/>
                    <a:pt x="1820" y="1"/>
                    <a:pt x="16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5"/>
            <p:cNvSpPr/>
            <p:nvPr/>
          </p:nvSpPr>
          <p:spPr>
            <a:xfrm>
              <a:off x="11214875" y="3275325"/>
              <a:ext cx="88700" cy="68225"/>
            </a:xfrm>
            <a:custGeom>
              <a:avLst/>
              <a:gdLst/>
              <a:ahLst/>
              <a:cxnLst/>
              <a:rect l="l" t="t" r="r" b="b"/>
              <a:pathLst>
                <a:path w="3548" h="2729" extrusionOk="0">
                  <a:moveTo>
                    <a:pt x="1660" y="0"/>
                  </a:moveTo>
                  <a:cubicBezTo>
                    <a:pt x="1456" y="0"/>
                    <a:pt x="1297" y="46"/>
                    <a:pt x="1115" y="114"/>
                  </a:cubicBezTo>
                  <a:cubicBezTo>
                    <a:pt x="0" y="591"/>
                    <a:pt x="0" y="2160"/>
                    <a:pt x="1115" y="2638"/>
                  </a:cubicBezTo>
                  <a:cubicBezTo>
                    <a:pt x="1297" y="2706"/>
                    <a:pt x="1456" y="2729"/>
                    <a:pt x="1660" y="2729"/>
                  </a:cubicBezTo>
                  <a:cubicBezTo>
                    <a:pt x="3139" y="2729"/>
                    <a:pt x="3548" y="682"/>
                    <a:pt x="2183" y="114"/>
                  </a:cubicBezTo>
                  <a:cubicBezTo>
                    <a:pt x="2002" y="46"/>
                    <a:pt x="1820" y="0"/>
                    <a:pt x="16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5"/>
            <p:cNvSpPr/>
            <p:nvPr/>
          </p:nvSpPr>
          <p:spPr>
            <a:xfrm>
              <a:off x="11214875" y="2804025"/>
              <a:ext cx="88700" cy="68250"/>
            </a:xfrm>
            <a:custGeom>
              <a:avLst/>
              <a:gdLst/>
              <a:ahLst/>
              <a:cxnLst/>
              <a:rect l="l" t="t" r="r" b="b"/>
              <a:pathLst>
                <a:path w="3548" h="2730" extrusionOk="0">
                  <a:moveTo>
                    <a:pt x="1660" y="1"/>
                  </a:moveTo>
                  <a:cubicBezTo>
                    <a:pt x="1456" y="1"/>
                    <a:pt x="1297" y="46"/>
                    <a:pt x="1115" y="114"/>
                  </a:cubicBezTo>
                  <a:cubicBezTo>
                    <a:pt x="0" y="592"/>
                    <a:pt x="0" y="2161"/>
                    <a:pt x="1115" y="2639"/>
                  </a:cubicBezTo>
                  <a:cubicBezTo>
                    <a:pt x="1297" y="2707"/>
                    <a:pt x="1456" y="2729"/>
                    <a:pt x="1660" y="2729"/>
                  </a:cubicBezTo>
                  <a:cubicBezTo>
                    <a:pt x="3139" y="2729"/>
                    <a:pt x="3548" y="683"/>
                    <a:pt x="2183" y="114"/>
                  </a:cubicBezTo>
                  <a:cubicBezTo>
                    <a:pt x="2002" y="46"/>
                    <a:pt x="1820" y="1"/>
                    <a:pt x="16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5"/>
            <p:cNvSpPr/>
            <p:nvPr/>
          </p:nvSpPr>
          <p:spPr>
            <a:xfrm>
              <a:off x="11222275" y="2672700"/>
              <a:ext cx="36400" cy="42675"/>
            </a:xfrm>
            <a:custGeom>
              <a:avLst/>
              <a:gdLst/>
              <a:ahLst/>
              <a:cxnLst/>
              <a:rect l="l" t="t" r="r" b="b"/>
              <a:pathLst>
                <a:path w="1456" h="1707" extrusionOk="0">
                  <a:moveTo>
                    <a:pt x="46" y="1"/>
                  </a:moveTo>
                  <a:cubicBezTo>
                    <a:pt x="23" y="114"/>
                    <a:pt x="0" y="228"/>
                    <a:pt x="0" y="342"/>
                  </a:cubicBezTo>
                  <a:cubicBezTo>
                    <a:pt x="0" y="888"/>
                    <a:pt x="318" y="1388"/>
                    <a:pt x="819" y="1593"/>
                  </a:cubicBezTo>
                  <a:cubicBezTo>
                    <a:pt x="1001" y="1661"/>
                    <a:pt x="1160" y="1706"/>
                    <a:pt x="1364" y="1706"/>
                  </a:cubicBezTo>
                  <a:lnTo>
                    <a:pt x="1455" y="1706"/>
                  </a:lnTo>
                  <a:lnTo>
                    <a:pt x="46"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5"/>
            <p:cNvSpPr/>
            <p:nvPr/>
          </p:nvSpPr>
          <p:spPr>
            <a:xfrm>
              <a:off x="11053425" y="4296900"/>
              <a:ext cx="79600" cy="68125"/>
            </a:xfrm>
            <a:custGeom>
              <a:avLst/>
              <a:gdLst/>
              <a:ahLst/>
              <a:cxnLst/>
              <a:rect l="l" t="t" r="r" b="b"/>
              <a:pathLst>
                <a:path w="3184" h="2725" extrusionOk="0">
                  <a:moveTo>
                    <a:pt x="1819" y="1"/>
                  </a:moveTo>
                  <a:cubicBezTo>
                    <a:pt x="614" y="1"/>
                    <a:pt x="0" y="1456"/>
                    <a:pt x="864" y="2320"/>
                  </a:cubicBezTo>
                  <a:cubicBezTo>
                    <a:pt x="1137" y="2600"/>
                    <a:pt x="1476" y="2725"/>
                    <a:pt x="1810" y="2725"/>
                  </a:cubicBezTo>
                  <a:cubicBezTo>
                    <a:pt x="2508" y="2725"/>
                    <a:pt x="3184" y="2180"/>
                    <a:pt x="3184" y="1365"/>
                  </a:cubicBezTo>
                  <a:cubicBezTo>
                    <a:pt x="3184" y="615"/>
                    <a:pt x="2570" y="1"/>
                    <a:pt x="181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50" name="Google Shape;750;p5"/>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51" name="Google Shape;751;p5"/>
          <p:cNvSpPr txBox="1">
            <a:spLocks noGrp="1"/>
          </p:cNvSpPr>
          <p:nvPr>
            <p:ph type="subTitle" idx="1"/>
          </p:nvPr>
        </p:nvSpPr>
        <p:spPr>
          <a:xfrm>
            <a:off x="5011301" y="3036550"/>
            <a:ext cx="2330700" cy="71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52" name="Google Shape;752;p5"/>
          <p:cNvSpPr txBox="1">
            <a:spLocks noGrp="1"/>
          </p:cNvSpPr>
          <p:nvPr>
            <p:ph type="subTitle" idx="2"/>
          </p:nvPr>
        </p:nvSpPr>
        <p:spPr>
          <a:xfrm>
            <a:off x="5011301" y="2666050"/>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753" name="Google Shape;753;p5"/>
          <p:cNvSpPr txBox="1">
            <a:spLocks noGrp="1"/>
          </p:cNvSpPr>
          <p:nvPr>
            <p:ph type="subTitle" idx="3"/>
          </p:nvPr>
        </p:nvSpPr>
        <p:spPr>
          <a:xfrm>
            <a:off x="1802001" y="3036550"/>
            <a:ext cx="2330700" cy="71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54" name="Google Shape;754;p5"/>
          <p:cNvSpPr txBox="1">
            <a:spLocks noGrp="1"/>
          </p:cNvSpPr>
          <p:nvPr>
            <p:ph type="subTitle" idx="4"/>
          </p:nvPr>
        </p:nvSpPr>
        <p:spPr>
          <a:xfrm>
            <a:off x="1802001" y="2666050"/>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grpSp>
        <p:nvGrpSpPr>
          <p:cNvPr id="755" name="Google Shape;755;p5"/>
          <p:cNvGrpSpPr/>
          <p:nvPr/>
        </p:nvGrpSpPr>
        <p:grpSpPr>
          <a:xfrm rot="10800000" flipH="1">
            <a:off x="-444914" y="4074209"/>
            <a:ext cx="2769010" cy="1091342"/>
            <a:chOff x="264700" y="482825"/>
            <a:chExt cx="2234875" cy="880825"/>
          </a:xfrm>
        </p:grpSpPr>
        <p:sp>
          <p:nvSpPr>
            <p:cNvPr id="756" name="Google Shape;756;p5"/>
            <p:cNvSpPr/>
            <p:nvPr/>
          </p:nvSpPr>
          <p:spPr>
            <a:xfrm>
              <a:off x="264700" y="482825"/>
              <a:ext cx="2234875" cy="880825"/>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5"/>
            <p:cNvSpPr/>
            <p:nvPr/>
          </p:nvSpPr>
          <p:spPr>
            <a:xfrm>
              <a:off x="870350" y="482825"/>
              <a:ext cx="65375" cy="15950"/>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8" name="Google Shape;758;p5"/>
            <p:cNvSpPr/>
            <p:nvPr/>
          </p:nvSpPr>
          <p:spPr>
            <a:xfrm>
              <a:off x="925825" y="526175"/>
              <a:ext cx="99550" cy="5470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759;p5"/>
            <p:cNvSpPr/>
            <p:nvPr/>
          </p:nvSpPr>
          <p:spPr>
            <a:xfrm>
              <a:off x="925825" y="1001100"/>
              <a:ext cx="99550" cy="5470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5"/>
            <p:cNvSpPr/>
            <p:nvPr/>
          </p:nvSpPr>
          <p:spPr>
            <a:xfrm>
              <a:off x="992975" y="841425"/>
              <a:ext cx="70600" cy="97475"/>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5"/>
            <p:cNvSpPr/>
            <p:nvPr/>
          </p:nvSpPr>
          <p:spPr>
            <a:xfrm>
              <a:off x="1040125" y="707425"/>
              <a:ext cx="94650" cy="50675"/>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762;p5"/>
            <p:cNvSpPr/>
            <p:nvPr/>
          </p:nvSpPr>
          <p:spPr>
            <a:xfrm>
              <a:off x="1086925" y="810125"/>
              <a:ext cx="72200" cy="5485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763;p5"/>
            <p:cNvSpPr/>
            <p:nvPr/>
          </p:nvSpPr>
          <p:spPr>
            <a:xfrm>
              <a:off x="1228250" y="482825"/>
              <a:ext cx="47150" cy="37825"/>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5"/>
            <p:cNvSpPr/>
            <p:nvPr/>
          </p:nvSpPr>
          <p:spPr>
            <a:xfrm>
              <a:off x="849800" y="913750"/>
              <a:ext cx="97825" cy="60250"/>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5"/>
            <p:cNvSpPr/>
            <p:nvPr/>
          </p:nvSpPr>
          <p:spPr>
            <a:xfrm>
              <a:off x="906025" y="693200"/>
              <a:ext cx="105675" cy="1176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5"/>
            <p:cNvSpPr/>
            <p:nvPr/>
          </p:nvSpPr>
          <p:spPr>
            <a:xfrm>
              <a:off x="802725" y="592025"/>
              <a:ext cx="115525" cy="61800"/>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5"/>
            <p:cNvSpPr/>
            <p:nvPr/>
          </p:nvSpPr>
          <p:spPr>
            <a:xfrm>
              <a:off x="1856200" y="693200"/>
              <a:ext cx="105375" cy="1176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5"/>
            <p:cNvSpPr/>
            <p:nvPr/>
          </p:nvSpPr>
          <p:spPr>
            <a:xfrm>
              <a:off x="18202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5"/>
            <p:cNvSpPr/>
            <p:nvPr/>
          </p:nvSpPr>
          <p:spPr>
            <a:xfrm>
              <a:off x="1993475" y="590725"/>
              <a:ext cx="92725" cy="91075"/>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770;p5"/>
            <p:cNvSpPr/>
            <p:nvPr/>
          </p:nvSpPr>
          <p:spPr>
            <a:xfrm>
              <a:off x="1510925" y="583875"/>
              <a:ext cx="91975" cy="91075"/>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5"/>
            <p:cNvSpPr/>
            <p:nvPr/>
          </p:nvSpPr>
          <p:spPr>
            <a:xfrm>
              <a:off x="1032200" y="586925"/>
              <a:ext cx="92725" cy="91575"/>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5"/>
            <p:cNvSpPr/>
            <p:nvPr/>
          </p:nvSpPr>
          <p:spPr>
            <a:xfrm>
              <a:off x="544350" y="586925"/>
              <a:ext cx="92725" cy="91575"/>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5"/>
            <p:cNvSpPr/>
            <p:nvPr/>
          </p:nvSpPr>
          <p:spPr>
            <a:xfrm>
              <a:off x="1023075" y="1058825"/>
              <a:ext cx="91975" cy="91075"/>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5"/>
            <p:cNvSpPr/>
            <p:nvPr/>
          </p:nvSpPr>
          <p:spPr>
            <a:xfrm>
              <a:off x="567150" y="1058825"/>
              <a:ext cx="91975" cy="91075"/>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5"/>
            <p:cNvSpPr/>
            <p:nvPr/>
          </p:nvSpPr>
          <p:spPr>
            <a:xfrm>
              <a:off x="18756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5"/>
            <p:cNvSpPr/>
            <p:nvPr/>
          </p:nvSpPr>
          <p:spPr>
            <a:xfrm>
              <a:off x="1752575" y="592025"/>
              <a:ext cx="115525" cy="61800"/>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5"/>
            <p:cNvSpPr/>
            <p:nvPr/>
          </p:nvSpPr>
          <p:spPr>
            <a:xfrm>
              <a:off x="1566400" y="482825"/>
              <a:ext cx="41075" cy="12000"/>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5"/>
            <p:cNvSpPr/>
            <p:nvPr/>
          </p:nvSpPr>
          <p:spPr>
            <a:xfrm>
              <a:off x="2227500" y="592025"/>
              <a:ext cx="115550" cy="61800"/>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5"/>
            <p:cNvSpPr/>
            <p:nvPr/>
          </p:nvSpPr>
          <p:spPr>
            <a:xfrm>
              <a:off x="2182675" y="715225"/>
              <a:ext cx="82100" cy="63975"/>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5"/>
            <p:cNvSpPr/>
            <p:nvPr/>
          </p:nvSpPr>
          <p:spPr>
            <a:xfrm>
              <a:off x="1707750" y="715225"/>
              <a:ext cx="82100" cy="63975"/>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5"/>
            <p:cNvSpPr/>
            <p:nvPr/>
          </p:nvSpPr>
          <p:spPr>
            <a:xfrm>
              <a:off x="2178125" y="482825"/>
              <a:ext cx="47125" cy="37825"/>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5"/>
            <p:cNvSpPr/>
            <p:nvPr/>
          </p:nvSpPr>
          <p:spPr>
            <a:xfrm>
              <a:off x="2295150" y="482825"/>
              <a:ext cx="65375" cy="15950"/>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5"/>
            <p:cNvSpPr/>
            <p:nvPr/>
          </p:nvSpPr>
          <p:spPr>
            <a:xfrm>
              <a:off x="2350625" y="526175"/>
              <a:ext cx="99550" cy="5470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5"/>
            <p:cNvSpPr/>
            <p:nvPr/>
          </p:nvSpPr>
          <p:spPr>
            <a:xfrm>
              <a:off x="2102900" y="610475"/>
              <a:ext cx="72200" cy="105650"/>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5"/>
            <p:cNvSpPr/>
            <p:nvPr/>
          </p:nvSpPr>
          <p:spPr>
            <a:xfrm>
              <a:off x="1277650" y="592025"/>
              <a:ext cx="115525" cy="61800"/>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5"/>
            <p:cNvSpPr/>
            <p:nvPr/>
          </p:nvSpPr>
          <p:spPr>
            <a:xfrm>
              <a:off x="1381275" y="693200"/>
              <a:ext cx="105375" cy="1176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5"/>
            <p:cNvSpPr/>
            <p:nvPr/>
          </p:nvSpPr>
          <p:spPr>
            <a:xfrm>
              <a:off x="1400750" y="526175"/>
              <a:ext cx="99575" cy="5470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5"/>
            <p:cNvSpPr/>
            <p:nvPr/>
          </p:nvSpPr>
          <p:spPr>
            <a:xfrm>
              <a:off x="1232800" y="715350"/>
              <a:ext cx="82100" cy="63850"/>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5"/>
            <p:cNvSpPr/>
            <p:nvPr/>
          </p:nvSpPr>
          <p:spPr>
            <a:xfrm>
              <a:off x="1515050" y="707425"/>
              <a:ext cx="95400" cy="50675"/>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5"/>
            <p:cNvSpPr/>
            <p:nvPr/>
          </p:nvSpPr>
          <p:spPr>
            <a:xfrm>
              <a:off x="1627950" y="610475"/>
              <a:ext cx="72225" cy="105650"/>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5"/>
            <p:cNvSpPr/>
            <p:nvPr/>
          </p:nvSpPr>
          <p:spPr>
            <a:xfrm>
              <a:off x="20413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5"/>
            <p:cNvSpPr/>
            <p:nvPr/>
          </p:nvSpPr>
          <p:spPr>
            <a:xfrm>
              <a:off x="1702425" y="482825"/>
              <a:ext cx="47900" cy="37825"/>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5"/>
            <p:cNvSpPr/>
            <p:nvPr/>
          </p:nvSpPr>
          <p:spPr>
            <a:xfrm>
              <a:off x="19899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5"/>
            <p:cNvSpPr/>
            <p:nvPr/>
          </p:nvSpPr>
          <p:spPr>
            <a:xfrm>
              <a:off x="1345275" y="482825"/>
              <a:ext cx="65375" cy="15950"/>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5"/>
            <p:cNvSpPr/>
            <p:nvPr/>
          </p:nvSpPr>
          <p:spPr>
            <a:xfrm>
              <a:off x="611975" y="1285050"/>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5"/>
            <p:cNvSpPr/>
            <p:nvPr/>
          </p:nvSpPr>
          <p:spPr>
            <a:xfrm>
              <a:off x="518025" y="841425"/>
              <a:ext cx="70625" cy="97475"/>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5"/>
            <p:cNvSpPr/>
            <p:nvPr/>
          </p:nvSpPr>
          <p:spPr>
            <a:xfrm>
              <a:off x="678100" y="1085425"/>
              <a:ext cx="72200" cy="105650"/>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5"/>
            <p:cNvSpPr/>
            <p:nvPr/>
          </p:nvSpPr>
          <p:spPr>
            <a:xfrm>
              <a:off x="678100" y="610475"/>
              <a:ext cx="72200" cy="105650"/>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5"/>
            <p:cNvSpPr/>
            <p:nvPr/>
          </p:nvSpPr>
          <p:spPr>
            <a:xfrm>
              <a:off x="450875" y="1001100"/>
              <a:ext cx="99575" cy="5470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5"/>
            <p:cNvSpPr/>
            <p:nvPr/>
          </p:nvSpPr>
          <p:spPr>
            <a:xfrm>
              <a:off x="6165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5"/>
            <p:cNvSpPr/>
            <p:nvPr/>
          </p:nvSpPr>
          <p:spPr>
            <a:xfrm>
              <a:off x="282950" y="1190275"/>
              <a:ext cx="82100" cy="63850"/>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5"/>
            <p:cNvSpPr/>
            <p:nvPr/>
          </p:nvSpPr>
          <p:spPr>
            <a:xfrm>
              <a:off x="278375" y="911775"/>
              <a:ext cx="47150" cy="8380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5"/>
            <p:cNvSpPr/>
            <p:nvPr/>
          </p:nvSpPr>
          <p:spPr>
            <a:xfrm>
              <a:off x="431100" y="1168125"/>
              <a:ext cx="105675" cy="118000"/>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5"/>
            <p:cNvSpPr/>
            <p:nvPr/>
          </p:nvSpPr>
          <p:spPr>
            <a:xfrm>
              <a:off x="277625" y="482825"/>
              <a:ext cx="47900" cy="37825"/>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5"/>
            <p:cNvSpPr/>
            <p:nvPr/>
          </p:nvSpPr>
          <p:spPr>
            <a:xfrm>
              <a:off x="326275" y="1273375"/>
              <a:ext cx="116275" cy="58275"/>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5"/>
            <p:cNvSpPr/>
            <p:nvPr/>
          </p:nvSpPr>
          <p:spPr>
            <a:xfrm>
              <a:off x="282950" y="715350"/>
              <a:ext cx="82100" cy="63850"/>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5"/>
            <p:cNvSpPr/>
            <p:nvPr/>
          </p:nvSpPr>
          <p:spPr>
            <a:xfrm>
              <a:off x="327775" y="1066950"/>
              <a:ext cx="115525" cy="61800"/>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5"/>
            <p:cNvSpPr/>
            <p:nvPr/>
          </p:nvSpPr>
          <p:spPr>
            <a:xfrm>
              <a:off x="1570975" y="810250"/>
              <a:ext cx="40300" cy="7700"/>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5"/>
            <p:cNvSpPr/>
            <p:nvPr/>
          </p:nvSpPr>
          <p:spPr>
            <a:xfrm>
              <a:off x="1155300" y="1085425"/>
              <a:ext cx="31950" cy="36500"/>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5"/>
            <p:cNvSpPr/>
            <p:nvPr/>
          </p:nvSpPr>
          <p:spPr>
            <a:xfrm>
              <a:off x="1228250" y="911775"/>
              <a:ext cx="47150" cy="8400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5"/>
            <p:cNvSpPr/>
            <p:nvPr/>
          </p:nvSpPr>
          <p:spPr>
            <a:xfrm>
              <a:off x="2039050" y="810125"/>
              <a:ext cx="62350" cy="2682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5"/>
            <p:cNvSpPr/>
            <p:nvPr/>
          </p:nvSpPr>
          <p:spPr>
            <a:xfrm>
              <a:off x="1749450" y="801075"/>
              <a:ext cx="113350" cy="36650"/>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5"/>
            <p:cNvSpPr/>
            <p:nvPr/>
          </p:nvSpPr>
          <p:spPr>
            <a:xfrm>
              <a:off x="701650" y="1347725"/>
              <a:ext cx="39525" cy="128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5"/>
            <p:cNvSpPr/>
            <p:nvPr/>
          </p:nvSpPr>
          <p:spPr>
            <a:xfrm>
              <a:off x="264700" y="1149250"/>
              <a:ext cx="10675" cy="36500"/>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5"/>
            <p:cNvSpPr/>
            <p:nvPr/>
          </p:nvSpPr>
          <p:spPr>
            <a:xfrm>
              <a:off x="264700" y="674325"/>
              <a:ext cx="10675" cy="36500"/>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5"/>
            <p:cNvSpPr/>
            <p:nvPr/>
          </p:nvSpPr>
          <p:spPr>
            <a:xfrm>
              <a:off x="530675" y="1316350"/>
              <a:ext cx="57975" cy="45775"/>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5"/>
            <p:cNvSpPr/>
            <p:nvPr/>
          </p:nvSpPr>
          <p:spPr>
            <a:xfrm>
              <a:off x="800925" y="1270450"/>
              <a:ext cx="108925" cy="5967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5"/>
            <p:cNvSpPr/>
            <p:nvPr/>
          </p:nvSpPr>
          <p:spPr>
            <a:xfrm>
              <a:off x="264700" y="879475"/>
              <a:ext cx="9150" cy="35750"/>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5"/>
            <p:cNvSpPr/>
            <p:nvPr/>
          </p:nvSpPr>
          <p:spPr>
            <a:xfrm>
              <a:off x="1153025" y="610475"/>
              <a:ext cx="72225" cy="105650"/>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820;p5"/>
            <p:cNvSpPr/>
            <p:nvPr/>
          </p:nvSpPr>
          <p:spPr>
            <a:xfrm>
              <a:off x="565175" y="1182375"/>
              <a:ext cx="94675" cy="50650"/>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821;p5"/>
            <p:cNvSpPr/>
            <p:nvPr/>
          </p:nvSpPr>
          <p:spPr>
            <a:xfrm>
              <a:off x="753325" y="482825"/>
              <a:ext cx="47125" cy="37825"/>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5"/>
            <p:cNvSpPr/>
            <p:nvPr/>
          </p:nvSpPr>
          <p:spPr>
            <a:xfrm>
              <a:off x="1091475" y="482825"/>
              <a:ext cx="41050" cy="12000"/>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5"/>
            <p:cNvSpPr/>
            <p:nvPr/>
          </p:nvSpPr>
          <p:spPr>
            <a:xfrm>
              <a:off x="1042075" y="1181925"/>
              <a:ext cx="52450" cy="4105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5"/>
            <p:cNvSpPr/>
            <p:nvPr/>
          </p:nvSpPr>
          <p:spPr>
            <a:xfrm>
              <a:off x="4508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5"/>
            <p:cNvSpPr/>
            <p:nvPr/>
          </p:nvSpPr>
          <p:spPr>
            <a:xfrm>
              <a:off x="757875" y="715350"/>
              <a:ext cx="82100" cy="63850"/>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5"/>
            <p:cNvSpPr/>
            <p:nvPr/>
          </p:nvSpPr>
          <p:spPr>
            <a:xfrm>
              <a:off x="753325" y="911775"/>
              <a:ext cx="47125" cy="8380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5"/>
            <p:cNvSpPr/>
            <p:nvPr/>
          </p:nvSpPr>
          <p:spPr>
            <a:xfrm>
              <a:off x="906025" y="1168125"/>
              <a:ext cx="105675" cy="118000"/>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5"/>
            <p:cNvSpPr/>
            <p:nvPr/>
          </p:nvSpPr>
          <p:spPr>
            <a:xfrm>
              <a:off x="757875" y="1190275"/>
              <a:ext cx="82100" cy="63850"/>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5"/>
            <p:cNvSpPr/>
            <p:nvPr/>
          </p:nvSpPr>
          <p:spPr>
            <a:xfrm>
              <a:off x="802725" y="1066950"/>
              <a:ext cx="115525" cy="61800"/>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5"/>
            <p:cNvSpPr/>
            <p:nvPr/>
          </p:nvSpPr>
          <p:spPr>
            <a:xfrm>
              <a:off x="1151500" y="872050"/>
              <a:ext cx="77900" cy="77225"/>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831;p5"/>
            <p:cNvSpPr/>
            <p:nvPr/>
          </p:nvSpPr>
          <p:spPr>
            <a:xfrm>
              <a:off x="327775" y="592025"/>
              <a:ext cx="115525" cy="61800"/>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5"/>
            <p:cNvSpPr/>
            <p:nvPr/>
          </p:nvSpPr>
          <p:spPr>
            <a:xfrm>
              <a:off x="326225"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5"/>
            <p:cNvSpPr/>
            <p:nvPr/>
          </p:nvSpPr>
          <p:spPr>
            <a:xfrm>
              <a:off x="75480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5"/>
            <p:cNvSpPr/>
            <p:nvPr/>
          </p:nvSpPr>
          <p:spPr>
            <a:xfrm>
              <a:off x="125405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5"/>
            <p:cNvSpPr/>
            <p:nvPr/>
          </p:nvSpPr>
          <p:spPr>
            <a:xfrm>
              <a:off x="431100" y="693200"/>
              <a:ext cx="105675" cy="1176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5"/>
            <p:cNvSpPr/>
            <p:nvPr/>
          </p:nvSpPr>
          <p:spPr>
            <a:xfrm>
              <a:off x="374875" y="913750"/>
              <a:ext cx="97825" cy="60250"/>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5"/>
            <p:cNvSpPr/>
            <p:nvPr/>
          </p:nvSpPr>
          <p:spPr>
            <a:xfrm>
              <a:off x="588450" y="905125"/>
              <a:ext cx="76200" cy="6445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5"/>
            <p:cNvSpPr/>
            <p:nvPr/>
          </p:nvSpPr>
          <p:spPr>
            <a:xfrm>
              <a:off x="1077800" y="905100"/>
              <a:ext cx="68150" cy="64475"/>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5"/>
            <p:cNvSpPr/>
            <p:nvPr/>
          </p:nvSpPr>
          <p:spPr>
            <a:xfrm>
              <a:off x="676575" y="872050"/>
              <a:ext cx="77900" cy="77225"/>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5"/>
            <p:cNvSpPr/>
            <p:nvPr/>
          </p:nvSpPr>
          <p:spPr>
            <a:xfrm>
              <a:off x="611975" y="810125"/>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5"/>
            <p:cNvSpPr/>
            <p:nvPr/>
          </p:nvSpPr>
          <p:spPr>
            <a:xfrm>
              <a:off x="5651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5"/>
            <p:cNvSpPr/>
            <p:nvPr/>
          </p:nvSpPr>
          <p:spPr>
            <a:xfrm>
              <a:off x="3954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43" name="Google Shape;843;p5"/>
          <p:cNvGrpSpPr/>
          <p:nvPr/>
        </p:nvGrpSpPr>
        <p:grpSpPr>
          <a:xfrm>
            <a:off x="6990836" y="4286138"/>
            <a:ext cx="699614" cy="502518"/>
            <a:chOff x="790675" y="1570875"/>
            <a:chExt cx="502524" cy="360952"/>
          </a:xfrm>
        </p:grpSpPr>
        <p:sp>
          <p:nvSpPr>
            <p:cNvPr id="844" name="Google Shape;844;p5"/>
            <p:cNvSpPr/>
            <p:nvPr/>
          </p:nvSpPr>
          <p:spPr>
            <a:xfrm>
              <a:off x="790675" y="16199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845;p5"/>
            <p:cNvSpPr/>
            <p:nvPr/>
          </p:nvSpPr>
          <p:spPr>
            <a:xfrm>
              <a:off x="790675" y="1807297"/>
              <a:ext cx="463249" cy="124530"/>
            </a:xfrm>
            <a:custGeom>
              <a:avLst/>
              <a:gdLst/>
              <a:ahLst/>
              <a:cxnLst/>
              <a:rect l="l" t="t" r="r" b="b"/>
              <a:pathLst>
                <a:path w="8210" h="2207" extrusionOk="0">
                  <a:moveTo>
                    <a:pt x="1387" y="0"/>
                  </a:moveTo>
                  <a:cubicBezTo>
                    <a:pt x="0" y="68"/>
                    <a:pt x="0" y="2115"/>
                    <a:pt x="1387" y="2206"/>
                  </a:cubicBezTo>
                  <a:lnTo>
                    <a:pt x="6822" y="2206"/>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5"/>
            <p:cNvSpPr/>
            <p:nvPr/>
          </p:nvSpPr>
          <p:spPr>
            <a:xfrm>
              <a:off x="829950" y="15708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5"/>
            <p:cNvSpPr/>
            <p:nvPr/>
          </p:nvSpPr>
          <p:spPr>
            <a:xfrm>
              <a:off x="829950" y="1758197"/>
              <a:ext cx="463249" cy="124530"/>
            </a:xfrm>
            <a:custGeom>
              <a:avLst/>
              <a:gdLst/>
              <a:ahLst/>
              <a:cxnLst/>
              <a:rect l="l" t="t" r="r" b="b"/>
              <a:pathLst>
                <a:path w="8210" h="2207" extrusionOk="0">
                  <a:moveTo>
                    <a:pt x="1387" y="0"/>
                  </a:moveTo>
                  <a:cubicBezTo>
                    <a:pt x="0" y="68"/>
                    <a:pt x="0" y="2115"/>
                    <a:pt x="1387" y="2206"/>
                  </a:cubicBezTo>
                  <a:lnTo>
                    <a:pt x="6822" y="2206"/>
                  </a:lnTo>
                  <a:cubicBezTo>
                    <a:pt x="8209" y="2115"/>
                    <a:pt x="8209" y="68"/>
                    <a:pt x="6822" y="0"/>
                  </a:cubicBezTo>
                  <a:close/>
                </a:path>
              </a:pathLst>
            </a:cu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48" name="Google Shape;848;p5"/>
          <p:cNvGrpSpPr/>
          <p:nvPr/>
        </p:nvGrpSpPr>
        <p:grpSpPr>
          <a:xfrm>
            <a:off x="-444892" y="673342"/>
            <a:ext cx="1747353" cy="1683519"/>
            <a:chOff x="-970379" y="-582770"/>
            <a:chExt cx="1747353" cy="1683519"/>
          </a:xfrm>
        </p:grpSpPr>
        <p:sp>
          <p:nvSpPr>
            <p:cNvPr id="849" name="Google Shape;849;p5"/>
            <p:cNvSpPr/>
            <p:nvPr/>
          </p:nvSpPr>
          <p:spPr>
            <a:xfrm rot="5028624">
              <a:off x="-905760" y="-461432"/>
              <a:ext cx="1498913" cy="1475139"/>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5"/>
            <p:cNvSpPr/>
            <p:nvPr/>
          </p:nvSpPr>
          <p:spPr>
            <a:xfrm rot="5028624">
              <a:off x="-757711" y="-470461"/>
              <a:ext cx="1442242" cy="1424495"/>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rgbClr val="F26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851;p5"/>
            <p:cNvSpPr/>
            <p:nvPr/>
          </p:nvSpPr>
          <p:spPr>
            <a:xfrm rot="5028624">
              <a:off x="-786426" y="-495610"/>
              <a:ext cx="1498913" cy="1474873"/>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852;p5"/>
            <p:cNvSpPr/>
            <p:nvPr/>
          </p:nvSpPr>
          <p:spPr>
            <a:xfrm rot="5028624">
              <a:off x="565811" y="708367"/>
              <a:ext cx="169047" cy="170079"/>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853;p5"/>
            <p:cNvSpPr/>
            <p:nvPr/>
          </p:nvSpPr>
          <p:spPr>
            <a:xfrm rot="5028624">
              <a:off x="519693" y="664548"/>
              <a:ext cx="257083" cy="220523"/>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54" name="Google Shape;854;p5"/>
          <p:cNvGrpSpPr/>
          <p:nvPr/>
        </p:nvGrpSpPr>
        <p:grpSpPr>
          <a:xfrm>
            <a:off x="-1266464" y="591426"/>
            <a:ext cx="1747353" cy="1683519"/>
            <a:chOff x="-888914" y="420176"/>
            <a:chExt cx="1747353" cy="1683519"/>
          </a:xfrm>
        </p:grpSpPr>
        <p:sp>
          <p:nvSpPr>
            <p:cNvPr id="855" name="Google Shape;855;p5"/>
            <p:cNvSpPr/>
            <p:nvPr/>
          </p:nvSpPr>
          <p:spPr>
            <a:xfrm rot="5028624">
              <a:off x="-824295" y="541514"/>
              <a:ext cx="1498913" cy="1475139"/>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5"/>
            <p:cNvSpPr/>
            <p:nvPr/>
          </p:nvSpPr>
          <p:spPr>
            <a:xfrm rot="5028624">
              <a:off x="-676246" y="532486"/>
              <a:ext cx="1442242" cy="1424495"/>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857;p5"/>
            <p:cNvSpPr/>
            <p:nvPr/>
          </p:nvSpPr>
          <p:spPr>
            <a:xfrm rot="5028624">
              <a:off x="-704961" y="507337"/>
              <a:ext cx="1498913" cy="1474873"/>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858;p5"/>
            <p:cNvSpPr/>
            <p:nvPr/>
          </p:nvSpPr>
          <p:spPr>
            <a:xfrm rot="5028624">
              <a:off x="647276" y="1711314"/>
              <a:ext cx="169047" cy="170079"/>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5"/>
            <p:cNvSpPr/>
            <p:nvPr/>
          </p:nvSpPr>
          <p:spPr>
            <a:xfrm rot="5028624">
              <a:off x="601158" y="1667494"/>
              <a:ext cx="257083" cy="220523"/>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60" name="Google Shape;860;p5"/>
          <p:cNvGrpSpPr/>
          <p:nvPr/>
        </p:nvGrpSpPr>
        <p:grpSpPr>
          <a:xfrm>
            <a:off x="8662850" y="427338"/>
            <a:ext cx="1064625" cy="930275"/>
            <a:chOff x="3739700" y="4218425"/>
            <a:chExt cx="1064625" cy="930275"/>
          </a:xfrm>
        </p:grpSpPr>
        <p:sp>
          <p:nvSpPr>
            <p:cNvPr id="861" name="Google Shape;861;p5"/>
            <p:cNvSpPr/>
            <p:nvPr/>
          </p:nvSpPr>
          <p:spPr>
            <a:xfrm>
              <a:off x="3739700" y="5052025"/>
              <a:ext cx="110975" cy="95125"/>
            </a:xfrm>
            <a:custGeom>
              <a:avLst/>
              <a:gdLst/>
              <a:ahLst/>
              <a:cxnLst/>
              <a:rect l="l" t="t" r="r" b="b"/>
              <a:pathLst>
                <a:path w="4439" h="3805" extrusionOk="0">
                  <a:moveTo>
                    <a:pt x="1885" y="1"/>
                  </a:moveTo>
                  <a:cubicBezTo>
                    <a:pt x="851" y="1"/>
                    <a:pt x="0" y="852"/>
                    <a:pt x="0" y="1885"/>
                  </a:cubicBezTo>
                  <a:cubicBezTo>
                    <a:pt x="0" y="3041"/>
                    <a:pt x="939" y="3804"/>
                    <a:pt x="1923" y="3804"/>
                  </a:cubicBezTo>
                  <a:cubicBezTo>
                    <a:pt x="2387" y="3804"/>
                    <a:pt x="2862" y="3634"/>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5"/>
            <p:cNvSpPr/>
            <p:nvPr/>
          </p:nvSpPr>
          <p:spPr>
            <a:xfrm>
              <a:off x="3740450" y="4773925"/>
              <a:ext cx="110975" cy="95125"/>
            </a:xfrm>
            <a:custGeom>
              <a:avLst/>
              <a:gdLst/>
              <a:ahLst/>
              <a:cxnLst/>
              <a:rect l="l" t="t" r="r" b="b"/>
              <a:pathLst>
                <a:path w="4439" h="3805" extrusionOk="0">
                  <a:moveTo>
                    <a:pt x="1885" y="0"/>
                  </a:moveTo>
                  <a:cubicBezTo>
                    <a:pt x="821" y="0"/>
                    <a:pt x="1" y="851"/>
                    <a:pt x="1" y="1915"/>
                  </a:cubicBezTo>
                  <a:cubicBezTo>
                    <a:pt x="1" y="3049"/>
                    <a:pt x="937" y="3805"/>
                    <a:pt x="1909" y="3805"/>
                  </a:cubicBezTo>
                  <a:cubicBezTo>
                    <a:pt x="2371" y="3805"/>
                    <a:pt x="2841" y="3634"/>
                    <a:pt x="3223" y="3252"/>
                  </a:cubicBezTo>
                  <a:cubicBezTo>
                    <a:pt x="4439" y="206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5"/>
            <p:cNvSpPr/>
            <p:nvPr/>
          </p:nvSpPr>
          <p:spPr>
            <a:xfrm>
              <a:off x="3740450" y="4496550"/>
              <a:ext cx="110975" cy="94875"/>
            </a:xfrm>
            <a:custGeom>
              <a:avLst/>
              <a:gdLst/>
              <a:ahLst/>
              <a:cxnLst/>
              <a:rect l="l" t="t" r="r" b="b"/>
              <a:pathLst>
                <a:path w="4439" h="3795" extrusionOk="0">
                  <a:moveTo>
                    <a:pt x="1916" y="1"/>
                  </a:moveTo>
                  <a:cubicBezTo>
                    <a:pt x="852" y="1"/>
                    <a:pt x="1" y="852"/>
                    <a:pt x="1" y="1885"/>
                  </a:cubicBezTo>
                  <a:cubicBezTo>
                    <a:pt x="1" y="3034"/>
                    <a:pt x="928" y="3795"/>
                    <a:pt x="1905" y="3795"/>
                  </a:cubicBezTo>
                  <a:cubicBezTo>
                    <a:pt x="2375" y="3795"/>
                    <a:pt x="2858" y="3618"/>
                    <a:pt x="3253" y="3223"/>
                  </a:cubicBezTo>
                  <a:cubicBezTo>
                    <a:pt x="4439" y="2037"/>
                    <a:pt x="3587" y="1"/>
                    <a:pt x="191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5"/>
            <p:cNvSpPr/>
            <p:nvPr/>
          </p:nvSpPr>
          <p:spPr>
            <a:xfrm>
              <a:off x="3741225" y="4218425"/>
              <a:ext cx="110950" cy="95150"/>
            </a:xfrm>
            <a:custGeom>
              <a:avLst/>
              <a:gdLst/>
              <a:ahLst/>
              <a:cxnLst/>
              <a:rect l="l" t="t" r="r" b="b"/>
              <a:pathLst>
                <a:path w="4438" h="3806" extrusionOk="0">
                  <a:moveTo>
                    <a:pt x="1885" y="1"/>
                  </a:moveTo>
                  <a:cubicBezTo>
                    <a:pt x="851" y="1"/>
                    <a:pt x="0" y="852"/>
                    <a:pt x="0" y="1916"/>
                  </a:cubicBezTo>
                  <a:cubicBezTo>
                    <a:pt x="0" y="3049"/>
                    <a:pt x="936" y="3806"/>
                    <a:pt x="1909" y="3806"/>
                  </a:cubicBezTo>
                  <a:cubicBezTo>
                    <a:pt x="2370" y="3806"/>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865;p5"/>
            <p:cNvSpPr/>
            <p:nvPr/>
          </p:nvSpPr>
          <p:spPr>
            <a:xfrm>
              <a:off x="3977550" y="5052800"/>
              <a:ext cx="110975" cy="94875"/>
            </a:xfrm>
            <a:custGeom>
              <a:avLst/>
              <a:gdLst/>
              <a:ahLst/>
              <a:cxnLst/>
              <a:rect l="l" t="t" r="r" b="b"/>
              <a:pathLst>
                <a:path w="4439" h="3795" extrusionOk="0">
                  <a:moveTo>
                    <a:pt x="1915" y="0"/>
                  </a:moveTo>
                  <a:cubicBezTo>
                    <a:pt x="851" y="0"/>
                    <a:pt x="0" y="821"/>
                    <a:pt x="0" y="1885"/>
                  </a:cubicBezTo>
                  <a:cubicBezTo>
                    <a:pt x="0" y="3033"/>
                    <a:pt x="941" y="3794"/>
                    <a:pt x="1918" y="3794"/>
                  </a:cubicBezTo>
                  <a:cubicBezTo>
                    <a:pt x="2388" y="3794"/>
                    <a:pt x="2867" y="3618"/>
                    <a:pt x="3253"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5"/>
            <p:cNvSpPr/>
            <p:nvPr/>
          </p:nvSpPr>
          <p:spPr>
            <a:xfrm>
              <a:off x="3978300" y="4774675"/>
              <a:ext cx="110975" cy="95125"/>
            </a:xfrm>
            <a:custGeom>
              <a:avLst/>
              <a:gdLst/>
              <a:ahLst/>
              <a:cxnLst/>
              <a:rect l="l" t="t" r="r" b="b"/>
              <a:pathLst>
                <a:path w="4439" h="3805" extrusionOk="0">
                  <a:moveTo>
                    <a:pt x="1885" y="1"/>
                  </a:moveTo>
                  <a:cubicBezTo>
                    <a:pt x="852" y="1"/>
                    <a:pt x="1" y="852"/>
                    <a:pt x="1" y="1885"/>
                  </a:cubicBezTo>
                  <a:cubicBezTo>
                    <a:pt x="1" y="3041"/>
                    <a:pt x="939" y="3804"/>
                    <a:pt x="1923" y="3804"/>
                  </a:cubicBezTo>
                  <a:cubicBezTo>
                    <a:pt x="2388" y="3804"/>
                    <a:pt x="2863" y="3633"/>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5"/>
            <p:cNvSpPr/>
            <p:nvPr/>
          </p:nvSpPr>
          <p:spPr>
            <a:xfrm>
              <a:off x="3979075" y="4496550"/>
              <a:ext cx="110950" cy="95150"/>
            </a:xfrm>
            <a:custGeom>
              <a:avLst/>
              <a:gdLst/>
              <a:ahLst/>
              <a:cxnLst/>
              <a:rect l="l" t="t" r="r" b="b"/>
              <a:pathLst>
                <a:path w="4438" h="3806" extrusionOk="0">
                  <a:moveTo>
                    <a:pt x="1885" y="1"/>
                  </a:moveTo>
                  <a:cubicBezTo>
                    <a:pt x="821" y="1"/>
                    <a:pt x="0" y="852"/>
                    <a:pt x="0" y="1916"/>
                  </a:cubicBezTo>
                  <a:cubicBezTo>
                    <a:pt x="0" y="3049"/>
                    <a:pt x="936" y="3805"/>
                    <a:pt x="1909" y="3805"/>
                  </a:cubicBezTo>
                  <a:cubicBezTo>
                    <a:pt x="2370" y="3805"/>
                    <a:pt x="2840" y="3635"/>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868;p5"/>
            <p:cNvSpPr/>
            <p:nvPr/>
          </p:nvSpPr>
          <p:spPr>
            <a:xfrm>
              <a:off x="3979075" y="4219200"/>
              <a:ext cx="110950" cy="94875"/>
            </a:xfrm>
            <a:custGeom>
              <a:avLst/>
              <a:gdLst/>
              <a:ahLst/>
              <a:cxnLst/>
              <a:rect l="l" t="t" r="r" b="b"/>
              <a:pathLst>
                <a:path w="4438" h="3795" extrusionOk="0">
                  <a:moveTo>
                    <a:pt x="1915" y="0"/>
                  </a:moveTo>
                  <a:cubicBezTo>
                    <a:pt x="851" y="0"/>
                    <a:pt x="0" y="851"/>
                    <a:pt x="0" y="1885"/>
                  </a:cubicBezTo>
                  <a:cubicBezTo>
                    <a:pt x="0" y="3033"/>
                    <a:pt x="927" y="3795"/>
                    <a:pt x="1904" y="3795"/>
                  </a:cubicBezTo>
                  <a:cubicBezTo>
                    <a:pt x="2375" y="3795"/>
                    <a:pt x="2857" y="3618"/>
                    <a:pt x="3252"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 name="Google Shape;869;p5"/>
            <p:cNvSpPr/>
            <p:nvPr/>
          </p:nvSpPr>
          <p:spPr>
            <a:xfrm>
              <a:off x="4216150" y="5052800"/>
              <a:ext cx="110975" cy="95125"/>
            </a:xfrm>
            <a:custGeom>
              <a:avLst/>
              <a:gdLst/>
              <a:ahLst/>
              <a:cxnLst/>
              <a:rect l="l" t="t" r="r" b="b"/>
              <a:pathLst>
                <a:path w="4439" h="3805" extrusionOk="0">
                  <a:moveTo>
                    <a:pt x="1885" y="0"/>
                  </a:moveTo>
                  <a:cubicBezTo>
                    <a:pt x="852" y="0"/>
                    <a:pt x="1" y="851"/>
                    <a:pt x="1" y="1915"/>
                  </a:cubicBezTo>
                  <a:cubicBezTo>
                    <a:pt x="1" y="3049"/>
                    <a:pt x="937"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 name="Google Shape;870;p5"/>
            <p:cNvSpPr/>
            <p:nvPr/>
          </p:nvSpPr>
          <p:spPr>
            <a:xfrm>
              <a:off x="4216150" y="4774675"/>
              <a:ext cx="110975" cy="95300"/>
            </a:xfrm>
            <a:custGeom>
              <a:avLst/>
              <a:gdLst/>
              <a:ahLst/>
              <a:cxnLst/>
              <a:rect l="l" t="t" r="r" b="b"/>
              <a:pathLst>
                <a:path w="4439" h="3812" extrusionOk="0">
                  <a:moveTo>
                    <a:pt x="1915" y="1"/>
                  </a:moveTo>
                  <a:cubicBezTo>
                    <a:pt x="852" y="1"/>
                    <a:pt x="1" y="852"/>
                    <a:pt x="1" y="1915"/>
                  </a:cubicBezTo>
                  <a:cubicBezTo>
                    <a:pt x="1" y="3064"/>
                    <a:pt x="942" y="3812"/>
                    <a:pt x="1919" y="3812"/>
                  </a:cubicBezTo>
                  <a:cubicBezTo>
                    <a:pt x="2389" y="3812"/>
                    <a:pt x="2867" y="3638"/>
                    <a:pt x="3253" y="3253"/>
                  </a:cubicBezTo>
                  <a:cubicBezTo>
                    <a:pt x="4438" y="206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 name="Google Shape;871;p5"/>
            <p:cNvSpPr/>
            <p:nvPr/>
          </p:nvSpPr>
          <p:spPr>
            <a:xfrm>
              <a:off x="4216900" y="4497325"/>
              <a:ext cx="110975" cy="94875"/>
            </a:xfrm>
            <a:custGeom>
              <a:avLst/>
              <a:gdLst/>
              <a:ahLst/>
              <a:cxnLst/>
              <a:rect l="l" t="t" r="r" b="b"/>
              <a:pathLst>
                <a:path w="4439" h="3795" extrusionOk="0">
                  <a:moveTo>
                    <a:pt x="1885" y="0"/>
                  </a:moveTo>
                  <a:cubicBezTo>
                    <a:pt x="852" y="0"/>
                    <a:pt x="1" y="851"/>
                    <a:pt x="1" y="1885"/>
                  </a:cubicBezTo>
                  <a:cubicBezTo>
                    <a:pt x="1" y="3033"/>
                    <a:pt x="928" y="3794"/>
                    <a:pt x="1905" y="3794"/>
                  </a:cubicBezTo>
                  <a:cubicBezTo>
                    <a:pt x="2376" y="3794"/>
                    <a:pt x="2858" y="3618"/>
                    <a:pt x="3253" y="3222"/>
                  </a:cubicBezTo>
                  <a:cubicBezTo>
                    <a:pt x="4439" y="2037"/>
                    <a:pt x="3588"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 name="Google Shape;872;p5"/>
            <p:cNvSpPr/>
            <p:nvPr/>
          </p:nvSpPr>
          <p:spPr>
            <a:xfrm>
              <a:off x="4217675" y="4219200"/>
              <a:ext cx="110975" cy="95125"/>
            </a:xfrm>
            <a:custGeom>
              <a:avLst/>
              <a:gdLst/>
              <a:ahLst/>
              <a:cxnLst/>
              <a:rect l="l" t="t" r="r" b="b"/>
              <a:pathLst>
                <a:path w="4439" h="3805" extrusionOk="0">
                  <a:moveTo>
                    <a:pt x="1885" y="0"/>
                  </a:moveTo>
                  <a:cubicBezTo>
                    <a:pt x="821" y="0"/>
                    <a:pt x="0" y="851"/>
                    <a:pt x="0" y="1915"/>
                  </a:cubicBezTo>
                  <a:cubicBezTo>
                    <a:pt x="0" y="3049"/>
                    <a:pt x="936"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5"/>
            <p:cNvSpPr/>
            <p:nvPr/>
          </p:nvSpPr>
          <p:spPr>
            <a:xfrm>
              <a:off x="4454000" y="5053550"/>
              <a:ext cx="110975" cy="94875"/>
            </a:xfrm>
            <a:custGeom>
              <a:avLst/>
              <a:gdLst/>
              <a:ahLst/>
              <a:cxnLst/>
              <a:rect l="l" t="t" r="r" b="b"/>
              <a:pathLst>
                <a:path w="4439" h="3795" extrusionOk="0">
                  <a:moveTo>
                    <a:pt x="1915" y="1"/>
                  </a:moveTo>
                  <a:cubicBezTo>
                    <a:pt x="851" y="1"/>
                    <a:pt x="0" y="821"/>
                    <a:pt x="0" y="1885"/>
                  </a:cubicBezTo>
                  <a:cubicBezTo>
                    <a:pt x="0" y="3034"/>
                    <a:pt x="928" y="3795"/>
                    <a:pt x="1904" y="3795"/>
                  </a:cubicBezTo>
                  <a:cubicBezTo>
                    <a:pt x="2375" y="3795"/>
                    <a:pt x="2857" y="3618"/>
                    <a:pt x="3253"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5"/>
            <p:cNvSpPr/>
            <p:nvPr/>
          </p:nvSpPr>
          <p:spPr>
            <a:xfrm>
              <a:off x="4454750" y="4775425"/>
              <a:ext cx="110975" cy="95125"/>
            </a:xfrm>
            <a:custGeom>
              <a:avLst/>
              <a:gdLst/>
              <a:ahLst/>
              <a:cxnLst/>
              <a:rect l="l" t="t" r="r" b="b"/>
              <a:pathLst>
                <a:path w="4439" h="3805" extrusionOk="0">
                  <a:moveTo>
                    <a:pt x="1885" y="1"/>
                  </a:moveTo>
                  <a:cubicBezTo>
                    <a:pt x="852" y="1"/>
                    <a:pt x="1" y="852"/>
                    <a:pt x="1" y="1885"/>
                  </a:cubicBezTo>
                  <a:cubicBezTo>
                    <a:pt x="1" y="3041"/>
                    <a:pt x="940" y="3805"/>
                    <a:pt x="1913" y="3805"/>
                  </a:cubicBezTo>
                  <a:cubicBezTo>
                    <a:pt x="2374" y="3805"/>
                    <a:pt x="2842" y="3634"/>
                    <a:pt x="3223" y="3253"/>
                  </a:cubicBezTo>
                  <a:cubicBezTo>
                    <a:pt x="4439"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 name="Google Shape;875;p5"/>
            <p:cNvSpPr/>
            <p:nvPr/>
          </p:nvSpPr>
          <p:spPr>
            <a:xfrm>
              <a:off x="4454750" y="4497325"/>
              <a:ext cx="110975" cy="95125"/>
            </a:xfrm>
            <a:custGeom>
              <a:avLst/>
              <a:gdLst/>
              <a:ahLst/>
              <a:cxnLst/>
              <a:rect l="l" t="t" r="r" b="b"/>
              <a:pathLst>
                <a:path w="4439" h="3805" extrusionOk="0">
                  <a:moveTo>
                    <a:pt x="1916" y="0"/>
                  </a:moveTo>
                  <a:cubicBezTo>
                    <a:pt x="852" y="0"/>
                    <a:pt x="1" y="851"/>
                    <a:pt x="1" y="1915"/>
                  </a:cubicBezTo>
                  <a:cubicBezTo>
                    <a:pt x="1" y="3049"/>
                    <a:pt x="951" y="3805"/>
                    <a:pt x="1932" y="3805"/>
                  </a:cubicBezTo>
                  <a:cubicBezTo>
                    <a:pt x="2398" y="3805"/>
                    <a:pt x="2871" y="3634"/>
                    <a:pt x="3253" y="3252"/>
                  </a:cubicBezTo>
                  <a:cubicBezTo>
                    <a:pt x="4439" y="2067"/>
                    <a:pt x="3587" y="0"/>
                    <a:pt x="191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5"/>
            <p:cNvSpPr/>
            <p:nvPr/>
          </p:nvSpPr>
          <p:spPr>
            <a:xfrm>
              <a:off x="4455525" y="4219950"/>
              <a:ext cx="110950" cy="94875"/>
            </a:xfrm>
            <a:custGeom>
              <a:avLst/>
              <a:gdLst/>
              <a:ahLst/>
              <a:cxnLst/>
              <a:rect l="l" t="t" r="r" b="b"/>
              <a:pathLst>
                <a:path w="4438" h="3795" extrusionOk="0">
                  <a:moveTo>
                    <a:pt x="1915" y="1"/>
                  </a:moveTo>
                  <a:cubicBezTo>
                    <a:pt x="851" y="1"/>
                    <a:pt x="0" y="852"/>
                    <a:pt x="0" y="1885"/>
                  </a:cubicBezTo>
                  <a:cubicBezTo>
                    <a:pt x="0" y="3034"/>
                    <a:pt x="927" y="3795"/>
                    <a:pt x="1904" y="3795"/>
                  </a:cubicBezTo>
                  <a:cubicBezTo>
                    <a:pt x="2375" y="3795"/>
                    <a:pt x="2857" y="3618"/>
                    <a:pt x="3252"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 name="Google Shape;877;p5"/>
            <p:cNvSpPr/>
            <p:nvPr/>
          </p:nvSpPr>
          <p:spPr>
            <a:xfrm>
              <a:off x="4691850" y="50535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3" y="3253"/>
                  </a:cubicBezTo>
                  <a:cubicBezTo>
                    <a:pt x="4438" y="2037"/>
                    <a:pt x="361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878;p5"/>
            <p:cNvSpPr/>
            <p:nvPr/>
          </p:nvSpPr>
          <p:spPr>
            <a:xfrm>
              <a:off x="4693375" y="4775425"/>
              <a:ext cx="110950" cy="95300"/>
            </a:xfrm>
            <a:custGeom>
              <a:avLst/>
              <a:gdLst/>
              <a:ahLst/>
              <a:cxnLst/>
              <a:rect l="l" t="t" r="r" b="b"/>
              <a:pathLst>
                <a:path w="4438" h="3812" extrusionOk="0">
                  <a:moveTo>
                    <a:pt x="1885" y="1"/>
                  </a:moveTo>
                  <a:cubicBezTo>
                    <a:pt x="821" y="1"/>
                    <a:pt x="0" y="852"/>
                    <a:pt x="0" y="1916"/>
                  </a:cubicBezTo>
                  <a:cubicBezTo>
                    <a:pt x="0" y="3065"/>
                    <a:pt x="928" y="3812"/>
                    <a:pt x="1895" y="3812"/>
                  </a:cubicBezTo>
                  <a:cubicBezTo>
                    <a:pt x="2361" y="3812"/>
                    <a:pt x="2837" y="3639"/>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 name="Google Shape;879;p5"/>
            <p:cNvSpPr/>
            <p:nvPr/>
          </p:nvSpPr>
          <p:spPr>
            <a:xfrm>
              <a:off x="4693375" y="4498075"/>
              <a:ext cx="110950" cy="95150"/>
            </a:xfrm>
            <a:custGeom>
              <a:avLst/>
              <a:gdLst/>
              <a:ahLst/>
              <a:cxnLst/>
              <a:rect l="l" t="t" r="r" b="b"/>
              <a:pathLst>
                <a:path w="4438" h="3806" extrusionOk="0">
                  <a:moveTo>
                    <a:pt x="1885" y="1"/>
                  </a:moveTo>
                  <a:cubicBezTo>
                    <a:pt x="821" y="1"/>
                    <a:pt x="0" y="852"/>
                    <a:pt x="0" y="1915"/>
                  </a:cubicBezTo>
                  <a:cubicBezTo>
                    <a:pt x="0" y="3049"/>
                    <a:pt x="936" y="3805"/>
                    <a:pt x="1909" y="3805"/>
                  </a:cubicBezTo>
                  <a:cubicBezTo>
                    <a:pt x="2370" y="3805"/>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880;p5"/>
            <p:cNvSpPr/>
            <p:nvPr/>
          </p:nvSpPr>
          <p:spPr>
            <a:xfrm>
              <a:off x="4693375" y="42199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2" y="3253"/>
                  </a:cubicBezTo>
                  <a:cubicBezTo>
                    <a:pt x="4438" y="2068"/>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1" name="Google Shape;881;p5"/>
          <p:cNvGrpSpPr/>
          <p:nvPr/>
        </p:nvGrpSpPr>
        <p:grpSpPr>
          <a:xfrm>
            <a:off x="8114817" y="2148746"/>
            <a:ext cx="606164" cy="663654"/>
            <a:chOff x="5661051" y="3946631"/>
            <a:chExt cx="658301" cy="720736"/>
          </a:xfrm>
        </p:grpSpPr>
        <p:sp>
          <p:nvSpPr>
            <p:cNvPr id="882" name="Google Shape;882;p5"/>
            <p:cNvSpPr/>
            <p:nvPr/>
          </p:nvSpPr>
          <p:spPr>
            <a:xfrm rot="1835766">
              <a:off x="5751016" y="4104148"/>
              <a:ext cx="481283" cy="473712"/>
            </a:xfrm>
            <a:custGeom>
              <a:avLst/>
              <a:gdLst/>
              <a:ahLst/>
              <a:cxnLst/>
              <a:rect l="l" t="t" r="r" b="b"/>
              <a:pathLst>
                <a:path w="13668" h="13453" extrusionOk="0">
                  <a:moveTo>
                    <a:pt x="10556" y="1"/>
                  </a:moveTo>
                  <a:cubicBezTo>
                    <a:pt x="10480" y="1"/>
                    <a:pt x="10403" y="10"/>
                    <a:pt x="10325" y="30"/>
                  </a:cubicBezTo>
                  <a:lnTo>
                    <a:pt x="911" y="2054"/>
                  </a:lnTo>
                  <a:cubicBezTo>
                    <a:pt x="365" y="2167"/>
                    <a:pt x="1" y="2690"/>
                    <a:pt x="137" y="3236"/>
                  </a:cubicBezTo>
                  <a:lnTo>
                    <a:pt x="2161" y="12650"/>
                  </a:lnTo>
                  <a:cubicBezTo>
                    <a:pt x="2259" y="13118"/>
                    <a:pt x="2657" y="13452"/>
                    <a:pt x="3112" y="13452"/>
                  </a:cubicBezTo>
                  <a:cubicBezTo>
                    <a:pt x="3188" y="13452"/>
                    <a:pt x="3266" y="13443"/>
                    <a:pt x="3344" y="13424"/>
                  </a:cubicBezTo>
                  <a:lnTo>
                    <a:pt x="12758" y="11400"/>
                  </a:lnTo>
                  <a:cubicBezTo>
                    <a:pt x="13304" y="11286"/>
                    <a:pt x="13668" y="10763"/>
                    <a:pt x="13531" y="10217"/>
                  </a:cubicBezTo>
                  <a:lnTo>
                    <a:pt x="11507" y="803"/>
                  </a:lnTo>
                  <a:cubicBezTo>
                    <a:pt x="11410" y="335"/>
                    <a:pt x="11012" y="1"/>
                    <a:pt x="10556" y="1"/>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883;p5"/>
            <p:cNvSpPr/>
            <p:nvPr/>
          </p:nvSpPr>
          <p:spPr>
            <a:xfrm rot="1835766">
              <a:off x="5748104" y="4036138"/>
              <a:ext cx="481283" cy="473712"/>
            </a:xfrm>
            <a:custGeom>
              <a:avLst/>
              <a:gdLst/>
              <a:ahLst/>
              <a:cxnLst/>
              <a:rect l="l" t="t" r="r" b="b"/>
              <a:pathLst>
                <a:path w="13668" h="13453" extrusionOk="0">
                  <a:moveTo>
                    <a:pt x="10556" y="1"/>
                  </a:moveTo>
                  <a:cubicBezTo>
                    <a:pt x="10480" y="1"/>
                    <a:pt x="10403" y="10"/>
                    <a:pt x="10325" y="30"/>
                  </a:cubicBezTo>
                  <a:lnTo>
                    <a:pt x="911" y="2054"/>
                  </a:lnTo>
                  <a:cubicBezTo>
                    <a:pt x="365" y="2167"/>
                    <a:pt x="1" y="2690"/>
                    <a:pt x="137" y="3236"/>
                  </a:cubicBezTo>
                  <a:lnTo>
                    <a:pt x="2161" y="12650"/>
                  </a:lnTo>
                  <a:cubicBezTo>
                    <a:pt x="2259" y="13118"/>
                    <a:pt x="2657" y="13452"/>
                    <a:pt x="3112" y="13452"/>
                  </a:cubicBezTo>
                  <a:cubicBezTo>
                    <a:pt x="3188" y="13452"/>
                    <a:pt x="3266" y="13443"/>
                    <a:pt x="3344" y="13424"/>
                  </a:cubicBezTo>
                  <a:lnTo>
                    <a:pt x="12758" y="11400"/>
                  </a:lnTo>
                  <a:cubicBezTo>
                    <a:pt x="13304" y="11286"/>
                    <a:pt x="13668" y="10763"/>
                    <a:pt x="13531" y="10217"/>
                  </a:cubicBezTo>
                  <a:lnTo>
                    <a:pt x="11507" y="803"/>
                  </a:lnTo>
                  <a:cubicBezTo>
                    <a:pt x="11410" y="335"/>
                    <a:pt x="11012" y="1"/>
                    <a:pt x="10556" y="1"/>
                  </a:cubicBezTo>
                  <a:close/>
                </a:path>
              </a:pathLst>
            </a:custGeom>
            <a:solidFill>
              <a:schemeClr val="accent1"/>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884;p5"/>
            <p:cNvSpPr/>
            <p:nvPr/>
          </p:nvSpPr>
          <p:spPr>
            <a:xfrm rot="1835766">
              <a:off x="5943994" y="4229057"/>
              <a:ext cx="95320" cy="96904"/>
            </a:xfrm>
            <a:custGeom>
              <a:avLst/>
              <a:gdLst/>
              <a:ahLst/>
              <a:cxnLst/>
              <a:rect l="l" t="t" r="r" b="b"/>
              <a:pathLst>
                <a:path w="2707" h="2752" extrusionOk="0">
                  <a:moveTo>
                    <a:pt x="979" y="227"/>
                  </a:moveTo>
                  <a:cubicBezTo>
                    <a:pt x="1956" y="0"/>
                    <a:pt x="2707" y="1069"/>
                    <a:pt x="2161" y="1910"/>
                  </a:cubicBezTo>
                  <a:cubicBezTo>
                    <a:pt x="1638" y="2752"/>
                    <a:pt x="342" y="2524"/>
                    <a:pt x="137" y="1546"/>
                  </a:cubicBezTo>
                  <a:cubicBezTo>
                    <a:pt x="1" y="932"/>
                    <a:pt x="387" y="341"/>
                    <a:pt x="979" y="227"/>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5" name="Google Shape;885;p5"/>
          <p:cNvGrpSpPr/>
          <p:nvPr/>
        </p:nvGrpSpPr>
        <p:grpSpPr>
          <a:xfrm>
            <a:off x="3245213" y="4573963"/>
            <a:ext cx="1169679" cy="337564"/>
            <a:chOff x="4541338" y="271625"/>
            <a:chExt cx="1169679" cy="337564"/>
          </a:xfrm>
        </p:grpSpPr>
        <p:sp>
          <p:nvSpPr>
            <p:cNvPr id="886" name="Google Shape;886;p5"/>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887;p5"/>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96"/>
        <p:cNvGrpSpPr/>
        <p:nvPr/>
      </p:nvGrpSpPr>
      <p:grpSpPr>
        <a:xfrm>
          <a:off x="0" y="0"/>
          <a:ext cx="0" cy="0"/>
          <a:chOff x="0" y="0"/>
          <a:chExt cx="0" cy="0"/>
        </a:xfrm>
      </p:grpSpPr>
      <p:grpSp>
        <p:nvGrpSpPr>
          <p:cNvPr id="1297" name="Google Shape;1297;p8"/>
          <p:cNvGrpSpPr/>
          <p:nvPr/>
        </p:nvGrpSpPr>
        <p:grpSpPr>
          <a:xfrm>
            <a:off x="6685597" y="3126752"/>
            <a:ext cx="2566510" cy="2144201"/>
            <a:chOff x="7311391" y="3561726"/>
            <a:chExt cx="1990160" cy="1662687"/>
          </a:xfrm>
        </p:grpSpPr>
        <p:sp>
          <p:nvSpPr>
            <p:cNvPr id="1298" name="Google Shape;1298;p8"/>
            <p:cNvSpPr/>
            <p:nvPr/>
          </p:nvSpPr>
          <p:spPr>
            <a:xfrm rot="-5400000">
              <a:off x="7481315" y="3404177"/>
              <a:ext cx="1662687" cy="1977785"/>
            </a:xfrm>
            <a:custGeom>
              <a:avLst/>
              <a:gdLst/>
              <a:ahLst/>
              <a:cxnLst/>
              <a:rect l="l" t="t" r="r" b="b"/>
              <a:pathLst>
                <a:path w="103772" h="123438" extrusionOk="0">
                  <a:moveTo>
                    <a:pt x="0" y="1"/>
                  </a:moveTo>
                  <a:lnTo>
                    <a:pt x="0" y="123437"/>
                  </a:lnTo>
                  <a:lnTo>
                    <a:pt x="103771" y="123437"/>
                  </a:lnTo>
                  <a:lnTo>
                    <a:pt x="0" y="1"/>
                  </a:lnTo>
                  <a:close/>
                </a:path>
              </a:pathLst>
            </a:custGeom>
            <a:solidFill>
              <a:srgbClr val="EA7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8"/>
            <p:cNvSpPr/>
            <p:nvPr/>
          </p:nvSpPr>
          <p:spPr>
            <a:xfrm rot="-5400000">
              <a:off x="7506929" y="3435979"/>
              <a:ext cx="1586708" cy="1977785"/>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00" name="Google Shape;1300;p8"/>
          <p:cNvGrpSpPr/>
          <p:nvPr/>
        </p:nvGrpSpPr>
        <p:grpSpPr>
          <a:xfrm rot="-5400000">
            <a:off x="779665" y="-1168003"/>
            <a:ext cx="1437773" cy="3468016"/>
            <a:chOff x="5692625" y="470675"/>
            <a:chExt cx="1669500" cy="4027425"/>
          </a:xfrm>
        </p:grpSpPr>
        <p:sp>
          <p:nvSpPr>
            <p:cNvPr id="1301" name="Google Shape;1301;p8"/>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8"/>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8"/>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8"/>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8"/>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8"/>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307;p8"/>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8"/>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8"/>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8"/>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8"/>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8"/>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8"/>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8"/>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315;p8"/>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8"/>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8"/>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8"/>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319;p8"/>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8"/>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8"/>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322;p8"/>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1323;p8"/>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324;p8"/>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8"/>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326;p8"/>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327;p8"/>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328;p8"/>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1329;p8"/>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1330;p8"/>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1331;p8"/>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332;p8"/>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8"/>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8"/>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8"/>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8"/>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8"/>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8"/>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8"/>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8"/>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8"/>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8"/>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8"/>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8"/>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8"/>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8"/>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8"/>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1348;p8"/>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349;p8"/>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8"/>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8"/>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8"/>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8"/>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8"/>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355;p8"/>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356;p8"/>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8"/>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8"/>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359;p8"/>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8"/>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8"/>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8"/>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8"/>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8"/>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8"/>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8"/>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8"/>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368;p8"/>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369;p8"/>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1370;p8"/>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371;p8"/>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8"/>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8"/>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1374;p8"/>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1375;p8"/>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8"/>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8"/>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8"/>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9" name="Google Shape;1379;p8"/>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1380;p8"/>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1381;p8"/>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382;p8"/>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383;p8"/>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384;p8"/>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1385;p8"/>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1386;p8"/>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387;p8"/>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388;p8"/>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1389;p8"/>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1390;p8"/>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391;p8"/>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392;p8"/>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1393;p8"/>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1394;p8"/>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395;p8"/>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1396;p8"/>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1397;p8"/>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1398;p8"/>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1399;p8"/>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1400;p8"/>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1401;p8"/>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1402;p8"/>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1403;p8"/>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1404;p8"/>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5" name="Google Shape;1405;p8"/>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6" name="Google Shape;1406;p8"/>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8"/>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8"/>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8"/>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410;p8"/>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1" name="Google Shape;1411;p8"/>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1412;p8"/>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8"/>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8"/>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8"/>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416;p8"/>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8"/>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8"/>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8"/>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8"/>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421;p8"/>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422;p8"/>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8"/>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8"/>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8"/>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8"/>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8"/>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1428;p8"/>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429;p8"/>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8"/>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8"/>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432;p8"/>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8"/>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8"/>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8"/>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8"/>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8"/>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8"/>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8"/>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440;p8"/>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8"/>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8"/>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8"/>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8"/>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8"/>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8"/>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8"/>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8"/>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8"/>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8"/>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451;p8"/>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452;p8"/>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8"/>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8"/>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8"/>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8"/>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8"/>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8"/>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8"/>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8"/>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8"/>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8"/>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8"/>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8"/>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65" name="Google Shape;1465;p8"/>
          <p:cNvGrpSpPr/>
          <p:nvPr/>
        </p:nvGrpSpPr>
        <p:grpSpPr>
          <a:xfrm flipH="1">
            <a:off x="-24272" y="4164519"/>
            <a:ext cx="2550646" cy="1024784"/>
            <a:chOff x="6548059" y="4082448"/>
            <a:chExt cx="2675597" cy="1074985"/>
          </a:xfrm>
        </p:grpSpPr>
        <p:sp>
          <p:nvSpPr>
            <p:cNvPr id="1466" name="Google Shape;1466;p8"/>
            <p:cNvSpPr/>
            <p:nvPr/>
          </p:nvSpPr>
          <p:spPr>
            <a:xfrm rot="10800000">
              <a:off x="8515305" y="5030482"/>
              <a:ext cx="112233" cy="95437"/>
            </a:xfrm>
            <a:custGeom>
              <a:avLst/>
              <a:gdLst/>
              <a:ahLst/>
              <a:cxnLst/>
              <a:rect l="l" t="t" r="r" b="b"/>
              <a:pathLst>
                <a:path w="2753" h="2341" extrusionOk="0">
                  <a:moveTo>
                    <a:pt x="1570" y="1"/>
                  </a:moveTo>
                  <a:cubicBezTo>
                    <a:pt x="524" y="1"/>
                    <a:pt x="1" y="1251"/>
                    <a:pt x="751" y="2002"/>
                  </a:cubicBezTo>
                  <a:cubicBezTo>
                    <a:pt x="985" y="2235"/>
                    <a:pt x="1274" y="2340"/>
                    <a:pt x="1560" y="2340"/>
                  </a:cubicBezTo>
                  <a:cubicBezTo>
                    <a:pt x="2165" y="2340"/>
                    <a:pt x="2752" y="1871"/>
                    <a:pt x="2752" y="1161"/>
                  </a:cubicBezTo>
                  <a:cubicBezTo>
                    <a:pt x="2752" y="524"/>
                    <a:pt x="2206" y="1"/>
                    <a:pt x="1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467;p8"/>
            <p:cNvSpPr/>
            <p:nvPr/>
          </p:nvSpPr>
          <p:spPr>
            <a:xfrm rot="10800000">
              <a:off x="8515305" y="4591037"/>
              <a:ext cx="112233" cy="95437"/>
            </a:xfrm>
            <a:custGeom>
              <a:avLst/>
              <a:gdLst/>
              <a:ahLst/>
              <a:cxnLst/>
              <a:rect l="l" t="t" r="r" b="b"/>
              <a:pathLst>
                <a:path w="2753" h="2341" extrusionOk="0">
                  <a:moveTo>
                    <a:pt x="1570" y="0"/>
                  </a:moveTo>
                  <a:cubicBezTo>
                    <a:pt x="524" y="0"/>
                    <a:pt x="1" y="1251"/>
                    <a:pt x="751" y="2002"/>
                  </a:cubicBezTo>
                  <a:cubicBezTo>
                    <a:pt x="985" y="2236"/>
                    <a:pt x="1276" y="2341"/>
                    <a:pt x="1563" y="2341"/>
                  </a:cubicBezTo>
                  <a:cubicBezTo>
                    <a:pt x="2167" y="2341"/>
                    <a:pt x="2752" y="1877"/>
                    <a:pt x="2752" y="1183"/>
                  </a:cubicBezTo>
                  <a:cubicBezTo>
                    <a:pt x="2752" y="524"/>
                    <a:pt x="2206"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1468;p8"/>
            <p:cNvSpPr/>
            <p:nvPr/>
          </p:nvSpPr>
          <p:spPr>
            <a:xfrm rot="10800000">
              <a:off x="8717436" y="4480636"/>
              <a:ext cx="132576" cy="95967"/>
            </a:xfrm>
            <a:custGeom>
              <a:avLst/>
              <a:gdLst/>
              <a:ahLst/>
              <a:cxnLst/>
              <a:rect l="l" t="t" r="r" b="b"/>
              <a:pathLst>
                <a:path w="3252" h="2354" extrusionOk="0">
                  <a:moveTo>
                    <a:pt x="1626" y="0"/>
                  </a:moveTo>
                  <a:cubicBezTo>
                    <a:pt x="1467" y="0"/>
                    <a:pt x="1308" y="34"/>
                    <a:pt x="1160" y="103"/>
                  </a:cubicBezTo>
                  <a:cubicBezTo>
                    <a:pt x="0" y="603"/>
                    <a:pt x="341" y="2354"/>
                    <a:pt x="1615" y="2354"/>
                  </a:cubicBezTo>
                  <a:cubicBezTo>
                    <a:pt x="2911" y="2354"/>
                    <a:pt x="3252" y="603"/>
                    <a:pt x="2092" y="103"/>
                  </a:cubicBezTo>
                  <a:cubicBezTo>
                    <a:pt x="1944" y="34"/>
                    <a:pt x="1785" y="0"/>
                    <a:pt x="1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8"/>
            <p:cNvSpPr/>
            <p:nvPr/>
          </p:nvSpPr>
          <p:spPr>
            <a:xfrm rot="10800000">
              <a:off x="8955687" y="4591037"/>
              <a:ext cx="111295" cy="95437"/>
            </a:xfrm>
            <a:custGeom>
              <a:avLst/>
              <a:gdLst/>
              <a:ahLst/>
              <a:cxnLst/>
              <a:rect l="l" t="t" r="r" b="b"/>
              <a:pathLst>
                <a:path w="2730" h="2341" extrusionOk="0">
                  <a:moveTo>
                    <a:pt x="1570" y="0"/>
                  </a:moveTo>
                  <a:cubicBezTo>
                    <a:pt x="524" y="0"/>
                    <a:pt x="1" y="1251"/>
                    <a:pt x="729" y="2002"/>
                  </a:cubicBezTo>
                  <a:cubicBezTo>
                    <a:pt x="970" y="2236"/>
                    <a:pt x="1264" y="2341"/>
                    <a:pt x="1551" y="2341"/>
                  </a:cubicBezTo>
                  <a:cubicBezTo>
                    <a:pt x="2155" y="2341"/>
                    <a:pt x="2730" y="1877"/>
                    <a:pt x="2730" y="1183"/>
                  </a:cubicBezTo>
                  <a:cubicBezTo>
                    <a:pt x="2730" y="524"/>
                    <a:pt x="2207"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8"/>
            <p:cNvSpPr/>
            <p:nvPr/>
          </p:nvSpPr>
          <p:spPr>
            <a:xfrm rot="10800000">
              <a:off x="8515305" y="4150981"/>
              <a:ext cx="112233" cy="95151"/>
            </a:xfrm>
            <a:custGeom>
              <a:avLst/>
              <a:gdLst/>
              <a:ahLst/>
              <a:cxnLst/>
              <a:rect l="l" t="t" r="r" b="b"/>
              <a:pathLst>
                <a:path w="2753" h="2334" extrusionOk="0">
                  <a:moveTo>
                    <a:pt x="1610" y="0"/>
                  </a:moveTo>
                  <a:cubicBezTo>
                    <a:pt x="1596" y="0"/>
                    <a:pt x="1583" y="0"/>
                    <a:pt x="1570" y="1"/>
                  </a:cubicBezTo>
                  <a:cubicBezTo>
                    <a:pt x="524" y="1"/>
                    <a:pt x="1" y="1252"/>
                    <a:pt x="751" y="1979"/>
                  </a:cubicBezTo>
                  <a:cubicBezTo>
                    <a:pt x="988" y="2224"/>
                    <a:pt x="1283" y="2333"/>
                    <a:pt x="1574" y="2333"/>
                  </a:cubicBezTo>
                  <a:cubicBezTo>
                    <a:pt x="2174" y="2333"/>
                    <a:pt x="2752" y="1866"/>
                    <a:pt x="2752" y="1161"/>
                  </a:cubicBezTo>
                  <a:cubicBezTo>
                    <a:pt x="2752" y="515"/>
                    <a:pt x="2229" y="0"/>
                    <a:pt x="1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8"/>
            <p:cNvSpPr/>
            <p:nvPr/>
          </p:nvSpPr>
          <p:spPr>
            <a:xfrm rot="10800000">
              <a:off x="8515304" y="4811147"/>
              <a:ext cx="95559" cy="95029"/>
            </a:xfrm>
            <a:custGeom>
              <a:avLst/>
              <a:gdLst/>
              <a:ahLst/>
              <a:cxnLst/>
              <a:rect l="l" t="t" r="r" b="b"/>
              <a:pathLst>
                <a:path w="2344" h="2331" extrusionOk="0">
                  <a:moveTo>
                    <a:pt x="1164" y="0"/>
                  </a:moveTo>
                  <a:cubicBezTo>
                    <a:pt x="865" y="0"/>
                    <a:pt x="569" y="114"/>
                    <a:pt x="342" y="341"/>
                  </a:cubicBezTo>
                  <a:cubicBezTo>
                    <a:pt x="274" y="387"/>
                    <a:pt x="228" y="455"/>
                    <a:pt x="183" y="523"/>
                  </a:cubicBezTo>
                  <a:cubicBezTo>
                    <a:pt x="115" y="637"/>
                    <a:pt x="46" y="773"/>
                    <a:pt x="24" y="932"/>
                  </a:cubicBezTo>
                  <a:cubicBezTo>
                    <a:pt x="1" y="1001"/>
                    <a:pt x="1" y="1092"/>
                    <a:pt x="1" y="1160"/>
                  </a:cubicBezTo>
                  <a:cubicBezTo>
                    <a:pt x="1" y="1319"/>
                    <a:pt x="24" y="1478"/>
                    <a:pt x="92" y="1615"/>
                  </a:cubicBezTo>
                  <a:cubicBezTo>
                    <a:pt x="285" y="2092"/>
                    <a:pt x="723" y="2331"/>
                    <a:pt x="1164" y="2331"/>
                  </a:cubicBezTo>
                  <a:cubicBezTo>
                    <a:pt x="1604" y="2331"/>
                    <a:pt x="2048" y="2092"/>
                    <a:pt x="2252" y="1615"/>
                  </a:cubicBezTo>
                  <a:cubicBezTo>
                    <a:pt x="2298" y="1478"/>
                    <a:pt x="2343" y="1319"/>
                    <a:pt x="2343" y="1160"/>
                  </a:cubicBezTo>
                  <a:cubicBezTo>
                    <a:pt x="2320" y="1092"/>
                    <a:pt x="2320" y="1001"/>
                    <a:pt x="2320" y="932"/>
                  </a:cubicBezTo>
                  <a:cubicBezTo>
                    <a:pt x="2275" y="773"/>
                    <a:pt x="2229" y="637"/>
                    <a:pt x="2139" y="523"/>
                  </a:cubicBezTo>
                  <a:cubicBezTo>
                    <a:pt x="2093" y="455"/>
                    <a:pt x="2048" y="387"/>
                    <a:pt x="2002" y="341"/>
                  </a:cubicBezTo>
                  <a:cubicBezTo>
                    <a:pt x="1763" y="114"/>
                    <a:pt x="1462" y="0"/>
                    <a:pt x="1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472;p8"/>
            <p:cNvSpPr/>
            <p:nvPr/>
          </p:nvSpPr>
          <p:spPr>
            <a:xfrm rot="10800000">
              <a:off x="8955686" y="4370561"/>
              <a:ext cx="95518" cy="95274"/>
            </a:xfrm>
            <a:custGeom>
              <a:avLst/>
              <a:gdLst/>
              <a:ahLst/>
              <a:cxnLst/>
              <a:rect l="l" t="t" r="r" b="b"/>
              <a:pathLst>
                <a:path w="2343" h="2337" extrusionOk="0">
                  <a:moveTo>
                    <a:pt x="1172" y="1"/>
                  </a:moveTo>
                  <a:cubicBezTo>
                    <a:pt x="870" y="1"/>
                    <a:pt x="569" y="114"/>
                    <a:pt x="342" y="342"/>
                  </a:cubicBezTo>
                  <a:cubicBezTo>
                    <a:pt x="296" y="387"/>
                    <a:pt x="251" y="455"/>
                    <a:pt x="205" y="524"/>
                  </a:cubicBezTo>
                  <a:cubicBezTo>
                    <a:pt x="114" y="637"/>
                    <a:pt x="69" y="774"/>
                    <a:pt x="23" y="933"/>
                  </a:cubicBezTo>
                  <a:cubicBezTo>
                    <a:pt x="1" y="1001"/>
                    <a:pt x="1" y="1092"/>
                    <a:pt x="1" y="1160"/>
                  </a:cubicBezTo>
                  <a:cubicBezTo>
                    <a:pt x="1" y="1887"/>
                    <a:pt x="589" y="2337"/>
                    <a:pt x="1186" y="2337"/>
                  </a:cubicBezTo>
                  <a:cubicBezTo>
                    <a:pt x="1542" y="2337"/>
                    <a:pt x="1900" y="2177"/>
                    <a:pt x="2138" y="1820"/>
                  </a:cubicBezTo>
                  <a:cubicBezTo>
                    <a:pt x="2274" y="1638"/>
                    <a:pt x="2343" y="1410"/>
                    <a:pt x="2343" y="1160"/>
                  </a:cubicBezTo>
                  <a:cubicBezTo>
                    <a:pt x="2343" y="1092"/>
                    <a:pt x="2343" y="1001"/>
                    <a:pt x="2320" y="933"/>
                  </a:cubicBezTo>
                  <a:cubicBezTo>
                    <a:pt x="2297" y="774"/>
                    <a:pt x="2229" y="637"/>
                    <a:pt x="2138" y="524"/>
                  </a:cubicBezTo>
                  <a:cubicBezTo>
                    <a:pt x="2093" y="455"/>
                    <a:pt x="2047" y="387"/>
                    <a:pt x="2002" y="342"/>
                  </a:cubicBezTo>
                  <a:cubicBezTo>
                    <a:pt x="1774" y="114"/>
                    <a:pt x="1473" y="1"/>
                    <a:pt x="1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8"/>
            <p:cNvSpPr/>
            <p:nvPr/>
          </p:nvSpPr>
          <p:spPr>
            <a:xfrm rot="10800000">
              <a:off x="8955687" y="4150981"/>
              <a:ext cx="111295" cy="95151"/>
            </a:xfrm>
            <a:custGeom>
              <a:avLst/>
              <a:gdLst/>
              <a:ahLst/>
              <a:cxnLst/>
              <a:rect l="l" t="t" r="r" b="b"/>
              <a:pathLst>
                <a:path w="2730" h="2334" extrusionOk="0">
                  <a:moveTo>
                    <a:pt x="1610" y="0"/>
                  </a:moveTo>
                  <a:cubicBezTo>
                    <a:pt x="1597" y="0"/>
                    <a:pt x="1583" y="0"/>
                    <a:pt x="1570" y="1"/>
                  </a:cubicBezTo>
                  <a:cubicBezTo>
                    <a:pt x="524" y="1"/>
                    <a:pt x="1" y="1252"/>
                    <a:pt x="729" y="1979"/>
                  </a:cubicBezTo>
                  <a:cubicBezTo>
                    <a:pt x="973" y="2224"/>
                    <a:pt x="1271" y="2333"/>
                    <a:pt x="1561" y="2333"/>
                  </a:cubicBezTo>
                  <a:cubicBezTo>
                    <a:pt x="2161" y="2333"/>
                    <a:pt x="2730" y="1866"/>
                    <a:pt x="2730" y="1161"/>
                  </a:cubicBezTo>
                  <a:cubicBezTo>
                    <a:pt x="2730" y="515"/>
                    <a:pt x="2228" y="0"/>
                    <a:pt x="1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474;p8"/>
            <p:cNvSpPr/>
            <p:nvPr/>
          </p:nvSpPr>
          <p:spPr>
            <a:xfrm rot="10800000">
              <a:off x="8747073" y="5140718"/>
              <a:ext cx="72362" cy="16715"/>
            </a:xfrm>
            <a:custGeom>
              <a:avLst/>
              <a:gdLst/>
              <a:ahLst/>
              <a:cxnLst/>
              <a:rect l="l" t="t" r="r" b="b"/>
              <a:pathLst>
                <a:path w="1775" h="410" extrusionOk="0">
                  <a:moveTo>
                    <a:pt x="0" y="1"/>
                  </a:moveTo>
                  <a:cubicBezTo>
                    <a:pt x="114" y="137"/>
                    <a:pt x="251" y="251"/>
                    <a:pt x="433" y="319"/>
                  </a:cubicBezTo>
                  <a:cubicBezTo>
                    <a:pt x="569" y="387"/>
                    <a:pt x="728" y="410"/>
                    <a:pt x="887" y="410"/>
                  </a:cubicBezTo>
                  <a:cubicBezTo>
                    <a:pt x="1047" y="410"/>
                    <a:pt x="1183" y="364"/>
                    <a:pt x="1342" y="319"/>
                  </a:cubicBezTo>
                  <a:cubicBezTo>
                    <a:pt x="1501" y="251"/>
                    <a:pt x="1661" y="137"/>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8"/>
            <p:cNvSpPr/>
            <p:nvPr/>
          </p:nvSpPr>
          <p:spPr>
            <a:xfrm rot="10800000">
              <a:off x="8726690" y="4921222"/>
              <a:ext cx="127480" cy="95763"/>
            </a:xfrm>
            <a:custGeom>
              <a:avLst/>
              <a:gdLst/>
              <a:ahLst/>
              <a:cxnLst/>
              <a:rect l="l" t="t" r="r" b="b"/>
              <a:pathLst>
                <a:path w="3127" h="2349" extrusionOk="0">
                  <a:moveTo>
                    <a:pt x="1699" y="1"/>
                  </a:moveTo>
                  <a:cubicBezTo>
                    <a:pt x="555" y="1"/>
                    <a:pt x="0" y="1723"/>
                    <a:pt x="1262" y="2263"/>
                  </a:cubicBezTo>
                  <a:cubicBezTo>
                    <a:pt x="1410" y="2320"/>
                    <a:pt x="1569" y="2349"/>
                    <a:pt x="1728" y="2349"/>
                  </a:cubicBezTo>
                  <a:cubicBezTo>
                    <a:pt x="1887" y="2349"/>
                    <a:pt x="2046" y="2320"/>
                    <a:pt x="2194" y="2263"/>
                  </a:cubicBezTo>
                  <a:cubicBezTo>
                    <a:pt x="3126" y="1854"/>
                    <a:pt x="3126" y="512"/>
                    <a:pt x="2194" y="103"/>
                  </a:cubicBezTo>
                  <a:cubicBezTo>
                    <a:pt x="2020" y="32"/>
                    <a:pt x="1854" y="1"/>
                    <a:pt x="1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8"/>
            <p:cNvSpPr/>
            <p:nvPr/>
          </p:nvSpPr>
          <p:spPr>
            <a:xfrm rot="10800000">
              <a:off x="8726690" y="4700868"/>
              <a:ext cx="104813" cy="95396"/>
            </a:xfrm>
            <a:custGeom>
              <a:avLst/>
              <a:gdLst/>
              <a:ahLst/>
              <a:cxnLst/>
              <a:rect l="l" t="t" r="r" b="b"/>
              <a:pathLst>
                <a:path w="2571" h="2340" extrusionOk="0">
                  <a:moveTo>
                    <a:pt x="1167" y="1"/>
                  </a:moveTo>
                  <a:cubicBezTo>
                    <a:pt x="551" y="1"/>
                    <a:pt x="1" y="498"/>
                    <a:pt x="1" y="1170"/>
                  </a:cubicBezTo>
                  <a:cubicBezTo>
                    <a:pt x="1" y="1842"/>
                    <a:pt x="551" y="2339"/>
                    <a:pt x="1167" y="2339"/>
                  </a:cubicBezTo>
                  <a:cubicBezTo>
                    <a:pt x="1322" y="2339"/>
                    <a:pt x="1482" y="2308"/>
                    <a:pt x="1638" y="2239"/>
                  </a:cubicBezTo>
                  <a:cubicBezTo>
                    <a:pt x="2570" y="1829"/>
                    <a:pt x="2570" y="488"/>
                    <a:pt x="1638" y="101"/>
                  </a:cubicBezTo>
                  <a:cubicBezTo>
                    <a:pt x="1482" y="32"/>
                    <a:pt x="1322"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477;p8"/>
            <p:cNvSpPr/>
            <p:nvPr/>
          </p:nvSpPr>
          <p:spPr>
            <a:xfrm rot="10800000">
              <a:off x="8735944" y="4261178"/>
              <a:ext cx="110195" cy="95600"/>
            </a:xfrm>
            <a:custGeom>
              <a:avLst/>
              <a:gdLst/>
              <a:ahLst/>
              <a:cxnLst/>
              <a:rect l="l" t="t" r="r" b="b"/>
              <a:pathLst>
                <a:path w="2703" h="2345" extrusionOk="0">
                  <a:moveTo>
                    <a:pt x="1526" y="1"/>
                  </a:moveTo>
                  <a:cubicBezTo>
                    <a:pt x="659" y="1"/>
                    <a:pt x="0" y="997"/>
                    <a:pt x="542" y="1828"/>
                  </a:cubicBezTo>
                  <a:cubicBezTo>
                    <a:pt x="788" y="2185"/>
                    <a:pt x="1152" y="2345"/>
                    <a:pt x="1511" y="2345"/>
                  </a:cubicBezTo>
                  <a:cubicBezTo>
                    <a:pt x="2113" y="2345"/>
                    <a:pt x="2702" y="1895"/>
                    <a:pt x="2702" y="1169"/>
                  </a:cubicBezTo>
                  <a:cubicBezTo>
                    <a:pt x="2702" y="714"/>
                    <a:pt x="2429" y="282"/>
                    <a:pt x="1997" y="100"/>
                  </a:cubicBezTo>
                  <a:cubicBezTo>
                    <a:pt x="1837" y="32"/>
                    <a:pt x="1678"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478;p8"/>
            <p:cNvSpPr/>
            <p:nvPr/>
          </p:nvSpPr>
          <p:spPr>
            <a:xfrm rot="10800000">
              <a:off x="8081445" y="4374026"/>
              <a:ext cx="89974" cy="92746"/>
            </a:xfrm>
            <a:custGeom>
              <a:avLst/>
              <a:gdLst/>
              <a:ahLst/>
              <a:cxnLst/>
              <a:rect l="l" t="t" r="r" b="b"/>
              <a:pathLst>
                <a:path w="2207" h="2275" extrusionOk="0">
                  <a:moveTo>
                    <a:pt x="1172" y="1"/>
                  </a:moveTo>
                  <a:cubicBezTo>
                    <a:pt x="871" y="1"/>
                    <a:pt x="569" y="115"/>
                    <a:pt x="342" y="342"/>
                  </a:cubicBezTo>
                  <a:cubicBezTo>
                    <a:pt x="296" y="410"/>
                    <a:pt x="251" y="456"/>
                    <a:pt x="205" y="524"/>
                  </a:cubicBezTo>
                  <a:cubicBezTo>
                    <a:pt x="114" y="638"/>
                    <a:pt x="46" y="797"/>
                    <a:pt x="23" y="933"/>
                  </a:cubicBezTo>
                  <a:cubicBezTo>
                    <a:pt x="1" y="1024"/>
                    <a:pt x="1" y="1092"/>
                    <a:pt x="1" y="1183"/>
                  </a:cubicBezTo>
                  <a:cubicBezTo>
                    <a:pt x="1" y="1661"/>
                    <a:pt x="319" y="2116"/>
                    <a:pt x="774" y="2275"/>
                  </a:cubicBezTo>
                  <a:cubicBezTo>
                    <a:pt x="1251" y="1752"/>
                    <a:pt x="1729" y="1206"/>
                    <a:pt x="2206" y="638"/>
                  </a:cubicBezTo>
                  <a:cubicBezTo>
                    <a:pt x="2184" y="592"/>
                    <a:pt x="2161" y="569"/>
                    <a:pt x="2138" y="524"/>
                  </a:cubicBezTo>
                  <a:cubicBezTo>
                    <a:pt x="2093" y="456"/>
                    <a:pt x="2047" y="410"/>
                    <a:pt x="2002" y="342"/>
                  </a:cubicBezTo>
                  <a:cubicBezTo>
                    <a:pt x="1774" y="115"/>
                    <a:pt x="1473" y="1"/>
                    <a:pt x="1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8"/>
            <p:cNvSpPr/>
            <p:nvPr/>
          </p:nvSpPr>
          <p:spPr>
            <a:xfrm rot="10800000">
              <a:off x="7415818" y="4738333"/>
              <a:ext cx="95518" cy="58461"/>
            </a:xfrm>
            <a:custGeom>
              <a:avLst/>
              <a:gdLst/>
              <a:ahLst/>
              <a:cxnLst/>
              <a:rect l="l" t="t" r="r" b="b"/>
              <a:pathLst>
                <a:path w="2343" h="1434" extrusionOk="0">
                  <a:moveTo>
                    <a:pt x="1160" y="0"/>
                  </a:moveTo>
                  <a:cubicBezTo>
                    <a:pt x="524" y="0"/>
                    <a:pt x="1" y="523"/>
                    <a:pt x="1" y="1183"/>
                  </a:cubicBezTo>
                  <a:lnTo>
                    <a:pt x="1" y="1228"/>
                  </a:lnTo>
                  <a:cubicBezTo>
                    <a:pt x="751" y="1297"/>
                    <a:pt x="1524" y="1365"/>
                    <a:pt x="2297" y="1433"/>
                  </a:cubicBezTo>
                  <a:cubicBezTo>
                    <a:pt x="2320" y="1342"/>
                    <a:pt x="2320" y="1274"/>
                    <a:pt x="2343" y="1183"/>
                  </a:cubicBezTo>
                  <a:cubicBezTo>
                    <a:pt x="2320" y="546"/>
                    <a:pt x="1820" y="23"/>
                    <a:pt x="1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8"/>
            <p:cNvSpPr/>
            <p:nvPr/>
          </p:nvSpPr>
          <p:spPr>
            <a:xfrm rot="10800000">
              <a:off x="6976374" y="4724432"/>
              <a:ext cx="95518" cy="72362"/>
            </a:xfrm>
            <a:custGeom>
              <a:avLst/>
              <a:gdLst/>
              <a:ahLst/>
              <a:cxnLst/>
              <a:rect l="l" t="t" r="r" b="b"/>
              <a:pathLst>
                <a:path w="2343" h="1775" extrusionOk="0">
                  <a:moveTo>
                    <a:pt x="1183" y="0"/>
                  </a:moveTo>
                  <a:cubicBezTo>
                    <a:pt x="1024" y="0"/>
                    <a:pt x="864" y="46"/>
                    <a:pt x="728" y="91"/>
                  </a:cubicBezTo>
                  <a:cubicBezTo>
                    <a:pt x="591" y="160"/>
                    <a:pt x="455" y="251"/>
                    <a:pt x="341" y="364"/>
                  </a:cubicBezTo>
                  <a:cubicBezTo>
                    <a:pt x="137" y="569"/>
                    <a:pt x="0" y="865"/>
                    <a:pt x="0" y="1183"/>
                  </a:cubicBezTo>
                  <a:cubicBezTo>
                    <a:pt x="0" y="1388"/>
                    <a:pt x="68" y="1592"/>
                    <a:pt x="182" y="1774"/>
                  </a:cubicBezTo>
                  <a:cubicBezTo>
                    <a:pt x="887" y="1706"/>
                    <a:pt x="1615" y="1592"/>
                    <a:pt x="2320" y="1433"/>
                  </a:cubicBezTo>
                  <a:cubicBezTo>
                    <a:pt x="2342" y="1342"/>
                    <a:pt x="2342" y="1274"/>
                    <a:pt x="2342" y="1183"/>
                  </a:cubicBezTo>
                  <a:cubicBezTo>
                    <a:pt x="2342" y="865"/>
                    <a:pt x="2229" y="569"/>
                    <a:pt x="2001" y="364"/>
                  </a:cubicBezTo>
                  <a:cubicBezTo>
                    <a:pt x="1888" y="251"/>
                    <a:pt x="1774" y="160"/>
                    <a:pt x="1638" y="91"/>
                  </a:cubicBezTo>
                  <a:cubicBezTo>
                    <a:pt x="1478" y="46"/>
                    <a:pt x="1342"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8"/>
            <p:cNvSpPr/>
            <p:nvPr/>
          </p:nvSpPr>
          <p:spPr>
            <a:xfrm rot="10800000">
              <a:off x="8059186" y="4590956"/>
              <a:ext cx="112233" cy="95396"/>
            </a:xfrm>
            <a:custGeom>
              <a:avLst/>
              <a:gdLst/>
              <a:ahLst/>
              <a:cxnLst/>
              <a:rect l="l" t="t" r="r" b="b"/>
              <a:pathLst>
                <a:path w="2753" h="2340" extrusionOk="0">
                  <a:moveTo>
                    <a:pt x="1193" y="0"/>
                  </a:moveTo>
                  <a:cubicBezTo>
                    <a:pt x="588" y="0"/>
                    <a:pt x="1" y="470"/>
                    <a:pt x="1" y="1180"/>
                  </a:cubicBezTo>
                  <a:cubicBezTo>
                    <a:pt x="1" y="1817"/>
                    <a:pt x="524" y="2340"/>
                    <a:pt x="1183" y="2340"/>
                  </a:cubicBezTo>
                  <a:cubicBezTo>
                    <a:pt x="2206" y="2340"/>
                    <a:pt x="2752" y="1089"/>
                    <a:pt x="2002" y="339"/>
                  </a:cubicBezTo>
                  <a:cubicBezTo>
                    <a:pt x="1768" y="105"/>
                    <a:pt x="1479"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8"/>
            <p:cNvSpPr/>
            <p:nvPr/>
          </p:nvSpPr>
          <p:spPr>
            <a:xfrm rot="10800000">
              <a:off x="6584220" y="4957138"/>
              <a:ext cx="47331" cy="58461"/>
            </a:xfrm>
            <a:custGeom>
              <a:avLst/>
              <a:gdLst/>
              <a:ahLst/>
              <a:cxnLst/>
              <a:rect l="l" t="t" r="r" b="b"/>
              <a:pathLst>
                <a:path w="1161" h="1434" extrusionOk="0">
                  <a:moveTo>
                    <a:pt x="1160" y="1"/>
                  </a:moveTo>
                  <a:cubicBezTo>
                    <a:pt x="524" y="1"/>
                    <a:pt x="1" y="524"/>
                    <a:pt x="1" y="1161"/>
                  </a:cubicBezTo>
                  <a:cubicBezTo>
                    <a:pt x="1" y="1252"/>
                    <a:pt x="1" y="1342"/>
                    <a:pt x="23" y="1433"/>
                  </a:cubicBezTo>
                  <a:cubicBezTo>
                    <a:pt x="410" y="979"/>
                    <a:pt x="774" y="501"/>
                    <a:pt x="1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8"/>
            <p:cNvSpPr/>
            <p:nvPr/>
          </p:nvSpPr>
          <p:spPr>
            <a:xfrm rot="10800000">
              <a:off x="8075902" y="5030482"/>
              <a:ext cx="111255" cy="95437"/>
            </a:xfrm>
            <a:custGeom>
              <a:avLst/>
              <a:gdLst/>
              <a:ahLst/>
              <a:cxnLst/>
              <a:rect l="l" t="t" r="r" b="b"/>
              <a:pathLst>
                <a:path w="2729" h="2341" extrusionOk="0">
                  <a:moveTo>
                    <a:pt x="1569" y="1"/>
                  </a:moveTo>
                  <a:cubicBezTo>
                    <a:pt x="523" y="1"/>
                    <a:pt x="0" y="1251"/>
                    <a:pt x="728" y="2002"/>
                  </a:cubicBezTo>
                  <a:cubicBezTo>
                    <a:pt x="969" y="2235"/>
                    <a:pt x="1261" y="2340"/>
                    <a:pt x="1547" y="2340"/>
                  </a:cubicBezTo>
                  <a:cubicBezTo>
                    <a:pt x="2152" y="2340"/>
                    <a:pt x="2729" y="1871"/>
                    <a:pt x="2729" y="1161"/>
                  </a:cubicBezTo>
                  <a:cubicBezTo>
                    <a:pt x="2729" y="524"/>
                    <a:pt x="2206" y="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8"/>
            <p:cNvSpPr/>
            <p:nvPr/>
          </p:nvSpPr>
          <p:spPr>
            <a:xfrm rot="10800000">
              <a:off x="8075901" y="4810658"/>
              <a:ext cx="95518" cy="95518"/>
            </a:xfrm>
            <a:custGeom>
              <a:avLst/>
              <a:gdLst/>
              <a:ahLst/>
              <a:cxnLst/>
              <a:rect l="l" t="t" r="r" b="b"/>
              <a:pathLst>
                <a:path w="2343" h="2343" extrusionOk="0">
                  <a:moveTo>
                    <a:pt x="1172" y="0"/>
                  </a:moveTo>
                  <a:cubicBezTo>
                    <a:pt x="871" y="0"/>
                    <a:pt x="569" y="114"/>
                    <a:pt x="342" y="341"/>
                  </a:cubicBezTo>
                  <a:cubicBezTo>
                    <a:pt x="296" y="387"/>
                    <a:pt x="251" y="455"/>
                    <a:pt x="205" y="523"/>
                  </a:cubicBezTo>
                  <a:cubicBezTo>
                    <a:pt x="114" y="637"/>
                    <a:pt x="46" y="773"/>
                    <a:pt x="23" y="932"/>
                  </a:cubicBezTo>
                  <a:cubicBezTo>
                    <a:pt x="1" y="1001"/>
                    <a:pt x="1" y="1092"/>
                    <a:pt x="1" y="1160"/>
                  </a:cubicBezTo>
                  <a:cubicBezTo>
                    <a:pt x="1" y="1319"/>
                    <a:pt x="23" y="1478"/>
                    <a:pt x="92" y="1615"/>
                  </a:cubicBezTo>
                  <a:cubicBezTo>
                    <a:pt x="274" y="2047"/>
                    <a:pt x="706" y="2342"/>
                    <a:pt x="1183" y="2342"/>
                  </a:cubicBezTo>
                  <a:cubicBezTo>
                    <a:pt x="1638" y="2342"/>
                    <a:pt x="2070" y="2047"/>
                    <a:pt x="2252" y="1615"/>
                  </a:cubicBezTo>
                  <a:cubicBezTo>
                    <a:pt x="2320" y="1478"/>
                    <a:pt x="2343" y="1319"/>
                    <a:pt x="2343" y="1160"/>
                  </a:cubicBezTo>
                  <a:cubicBezTo>
                    <a:pt x="2343" y="1092"/>
                    <a:pt x="2343" y="1001"/>
                    <a:pt x="2320" y="932"/>
                  </a:cubicBezTo>
                  <a:cubicBezTo>
                    <a:pt x="2275" y="705"/>
                    <a:pt x="2161" y="500"/>
                    <a:pt x="2002" y="341"/>
                  </a:cubicBezTo>
                  <a:cubicBezTo>
                    <a:pt x="1774" y="114"/>
                    <a:pt x="1473" y="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8"/>
            <p:cNvSpPr/>
            <p:nvPr/>
          </p:nvSpPr>
          <p:spPr>
            <a:xfrm rot="10800000">
              <a:off x="8288183" y="4260363"/>
              <a:ext cx="102938" cy="96089"/>
            </a:xfrm>
            <a:custGeom>
              <a:avLst/>
              <a:gdLst/>
              <a:ahLst/>
              <a:cxnLst/>
              <a:rect l="l" t="t" r="r" b="b"/>
              <a:pathLst>
                <a:path w="2525" h="2357" extrusionOk="0">
                  <a:moveTo>
                    <a:pt x="1160" y="1"/>
                  </a:moveTo>
                  <a:cubicBezTo>
                    <a:pt x="933" y="1"/>
                    <a:pt x="705" y="69"/>
                    <a:pt x="523" y="206"/>
                  </a:cubicBezTo>
                  <a:cubicBezTo>
                    <a:pt x="387" y="297"/>
                    <a:pt x="296" y="387"/>
                    <a:pt x="205" y="524"/>
                  </a:cubicBezTo>
                  <a:cubicBezTo>
                    <a:pt x="160" y="592"/>
                    <a:pt x="137" y="660"/>
                    <a:pt x="91" y="729"/>
                  </a:cubicBezTo>
                  <a:cubicBezTo>
                    <a:pt x="46" y="865"/>
                    <a:pt x="0" y="1024"/>
                    <a:pt x="0" y="1183"/>
                  </a:cubicBezTo>
                  <a:cubicBezTo>
                    <a:pt x="0" y="1343"/>
                    <a:pt x="46" y="1502"/>
                    <a:pt x="91" y="1638"/>
                  </a:cubicBezTo>
                  <a:cubicBezTo>
                    <a:pt x="137" y="1706"/>
                    <a:pt x="160" y="1775"/>
                    <a:pt x="205" y="1843"/>
                  </a:cubicBezTo>
                  <a:cubicBezTo>
                    <a:pt x="296" y="1957"/>
                    <a:pt x="387" y="2070"/>
                    <a:pt x="523" y="2161"/>
                  </a:cubicBezTo>
                  <a:cubicBezTo>
                    <a:pt x="726" y="2294"/>
                    <a:pt x="951" y="2356"/>
                    <a:pt x="1172" y="2356"/>
                  </a:cubicBezTo>
                  <a:cubicBezTo>
                    <a:pt x="1667" y="2356"/>
                    <a:pt x="2140" y="2044"/>
                    <a:pt x="2297" y="1524"/>
                  </a:cubicBezTo>
                  <a:cubicBezTo>
                    <a:pt x="2524" y="774"/>
                    <a:pt x="1956" y="1"/>
                    <a:pt x="1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8"/>
            <p:cNvSpPr/>
            <p:nvPr/>
          </p:nvSpPr>
          <p:spPr>
            <a:xfrm rot="10800000">
              <a:off x="8279826" y="4701276"/>
              <a:ext cx="112233" cy="95518"/>
            </a:xfrm>
            <a:custGeom>
              <a:avLst/>
              <a:gdLst/>
              <a:ahLst/>
              <a:cxnLst/>
              <a:rect l="l" t="t" r="r" b="b"/>
              <a:pathLst>
                <a:path w="2753" h="2343" extrusionOk="0">
                  <a:moveTo>
                    <a:pt x="1183" y="0"/>
                  </a:moveTo>
                  <a:cubicBezTo>
                    <a:pt x="796" y="23"/>
                    <a:pt x="455" y="205"/>
                    <a:pt x="228" y="523"/>
                  </a:cubicBezTo>
                  <a:cubicBezTo>
                    <a:pt x="183" y="592"/>
                    <a:pt x="160" y="660"/>
                    <a:pt x="114" y="728"/>
                  </a:cubicBezTo>
                  <a:cubicBezTo>
                    <a:pt x="1" y="1024"/>
                    <a:pt x="1" y="1342"/>
                    <a:pt x="114" y="1638"/>
                  </a:cubicBezTo>
                  <a:cubicBezTo>
                    <a:pt x="160" y="1706"/>
                    <a:pt x="183" y="1774"/>
                    <a:pt x="228" y="1842"/>
                  </a:cubicBezTo>
                  <a:cubicBezTo>
                    <a:pt x="455" y="2161"/>
                    <a:pt x="819" y="2343"/>
                    <a:pt x="1206" y="2343"/>
                  </a:cubicBezTo>
                  <a:cubicBezTo>
                    <a:pt x="2752" y="2343"/>
                    <a:pt x="2752" y="0"/>
                    <a:pt x="1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8"/>
            <p:cNvSpPr/>
            <p:nvPr/>
          </p:nvSpPr>
          <p:spPr>
            <a:xfrm rot="10800000">
              <a:off x="8514408" y="4368441"/>
              <a:ext cx="98290" cy="97394"/>
            </a:xfrm>
            <a:custGeom>
              <a:avLst/>
              <a:gdLst/>
              <a:ahLst/>
              <a:cxnLst/>
              <a:rect l="l" t="t" r="r" b="b"/>
              <a:pathLst>
                <a:path w="2411" h="2389" extrusionOk="0">
                  <a:moveTo>
                    <a:pt x="1209" y="1"/>
                  </a:moveTo>
                  <a:cubicBezTo>
                    <a:pt x="910" y="1"/>
                    <a:pt x="614" y="114"/>
                    <a:pt x="387" y="342"/>
                  </a:cubicBezTo>
                  <a:cubicBezTo>
                    <a:pt x="319" y="387"/>
                    <a:pt x="273" y="455"/>
                    <a:pt x="228" y="524"/>
                  </a:cubicBezTo>
                  <a:cubicBezTo>
                    <a:pt x="160" y="637"/>
                    <a:pt x="91" y="774"/>
                    <a:pt x="69" y="933"/>
                  </a:cubicBezTo>
                  <a:cubicBezTo>
                    <a:pt x="46" y="1001"/>
                    <a:pt x="46" y="1092"/>
                    <a:pt x="46" y="1160"/>
                  </a:cubicBezTo>
                  <a:cubicBezTo>
                    <a:pt x="0" y="1843"/>
                    <a:pt x="546" y="2388"/>
                    <a:pt x="1206" y="2388"/>
                  </a:cubicBezTo>
                  <a:cubicBezTo>
                    <a:pt x="1888" y="2388"/>
                    <a:pt x="2411" y="1843"/>
                    <a:pt x="2388" y="1160"/>
                  </a:cubicBezTo>
                  <a:cubicBezTo>
                    <a:pt x="2365" y="1092"/>
                    <a:pt x="2365" y="1001"/>
                    <a:pt x="2365" y="933"/>
                  </a:cubicBezTo>
                  <a:cubicBezTo>
                    <a:pt x="2320" y="774"/>
                    <a:pt x="2274" y="637"/>
                    <a:pt x="2184" y="524"/>
                  </a:cubicBezTo>
                  <a:cubicBezTo>
                    <a:pt x="2138" y="455"/>
                    <a:pt x="2093" y="387"/>
                    <a:pt x="2047" y="342"/>
                  </a:cubicBezTo>
                  <a:cubicBezTo>
                    <a:pt x="1808" y="114"/>
                    <a:pt x="1507"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8"/>
            <p:cNvSpPr/>
            <p:nvPr/>
          </p:nvSpPr>
          <p:spPr>
            <a:xfrm rot="10800000">
              <a:off x="8292831" y="4480595"/>
              <a:ext cx="99228" cy="95681"/>
            </a:xfrm>
            <a:custGeom>
              <a:avLst/>
              <a:gdLst/>
              <a:ahLst/>
              <a:cxnLst/>
              <a:rect l="l" t="t" r="r" b="b"/>
              <a:pathLst>
                <a:path w="2434" h="2347" extrusionOk="0">
                  <a:moveTo>
                    <a:pt x="1283" y="1"/>
                  </a:moveTo>
                  <a:cubicBezTo>
                    <a:pt x="1257" y="1"/>
                    <a:pt x="1232" y="2"/>
                    <a:pt x="1206" y="4"/>
                  </a:cubicBezTo>
                  <a:lnTo>
                    <a:pt x="1183" y="4"/>
                  </a:lnTo>
                  <a:cubicBezTo>
                    <a:pt x="956" y="4"/>
                    <a:pt x="728" y="72"/>
                    <a:pt x="546" y="185"/>
                  </a:cubicBezTo>
                  <a:cubicBezTo>
                    <a:pt x="410" y="276"/>
                    <a:pt x="319" y="390"/>
                    <a:pt x="228" y="527"/>
                  </a:cubicBezTo>
                  <a:cubicBezTo>
                    <a:pt x="183" y="572"/>
                    <a:pt x="137" y="640"/>
                    <a:pt x="114" y="708"/>
                  </a:cubicBezTo>
                  <a:cubicBezTo>
                    <a:pt x="1" y="1004"/>
                    <a:pt x="1" y="1322"/>
                    <a:pt x="114" y="1618"/>
                  </a:cubicBezTo>
                  <a:cubicBezTo>
                    <a:pt x="160" y="1686"/>
                    <a:pt x="183" y="1755"/>
                    <a:pt x="228" y="1823"/>
                  </a:cubicBezTo>
                  <a:cubicBezTo>
                    <a:pt x="455" y="2141"/>
                    <a:pt x="819" y="2346"/>
                    <a:pt x="1206" y="2346"/>
                  </a:cubicBezTo>
                  <a:cubicBezTo>
                    <a:pt x="1220" y="2346"/>
                    <a:pt x="1233" y="2346"/>
                    <a:pt x="1247" y="2346"/>
                  </a:cubicBezTo>
                  <a:cubicBezTo>
                    <a:pt x="1889" y="2346"/>
                    <a:pt x="2434" y="1831"/>
                    <a:pt x="2434" y="1163"/>
                  </a:cubicBezTo>
                  <a:cubicBezTo>
                    <a:pt x="2434" y="530"/>
                    <a:pt x="1909"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8"/>
            <p:cNvSpPr/>
            <p:nvPr/>
          </p:nvSpPr>
          <p:spPr>
            <a:xfrm rot="10800000">
              <a:off x="6987503" y="5140718"/>
              <a:ext cx="72362" cy="16715"/>
            </a:xfrm>
            <a:custGeom>
              <a:avLst/>
              <a:gdLst/>
              <a:ahLst/>
              <a:cxnLst/>
              <a:rect l="l" t="t" r="r" b="b"/>
              <a:pathLst>
                <a:path w="1775" h="410" extrusionOk="0">
                  <a:moveTo>
                    <a:pt x="1" y="1"/>
                  </a:moveTo>
                  <a:cubicBezTo>
                    <a:pt x="24" y="23"/>
                    <a:pt x="24" y="46"/>
                    <a:pt x="46" y="69"/>
                  </a:cubicBezTo>
                  <a:cubicBezTo>
                    <a:pt x="160" y="183"/>
                    <a:pt x="296" y="251"/>
                    <a:pt x="433" y="319"/>
                  </a:cubicBezTo>
                  <a:cubicBezTo>
                    <a:pt x="569" y="387"/>
                    <a:pt x="729" y="410"/>
                    <a:pt x="888" y="410"/>
                  </a:cubicBezTo>
                  <a:cubicBezTo>
                    <a:pt x="1047" y="410"/>
                    <a:pt x="1183" y="387"/>
                    <a:pt x="1343" y="319"/>
                  </a:cubicBezTo>
                  <a:cubicBezTo>
                    <a:pt x="1479" y="251"/>
                    <a:pt x="1593" y="183"/>
                    <a:pt x="1706" y="69"/>
                  </a:cubicBezTo>
                  <a:lnTo>
                    <a:pt x="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8"/>
            <p:cNvSpPr/>
            <p:nvPr/>
          </p:nvSpPr>
          <p:spPr>
            <a:xfrm rot="10800000">
              <a:off x="7196075" y="4810658"/>
              <a:ext cx="95559" cy="95518"/>
            </a:xfrm>
            <a:custGeom>
              <a:avLst/>
              <a:gdLst/>
              <a:ahLst/>
              <a:cxnLst/>
              <a:rect l="l" t="t" r="r" b="b"/>
              <a:pathLst>
                <a:path w="2344" h="2343" extrusionOk="0">
                  <a:moveTo>
                    <a:pt x="1183" y="0"/>
                  </a:moveTo>
                  <a:cubicBezTo>
                    <a:pt x="865" y="0"/>
                    <a:pt x="569" y="114"/>
                    <a:pt x="342" y="341"/>
                  </a:cubicBezTo>
                  <a:cubicBezTo>
                    <a:pt x="297" y="387"/>
                    <a:pt x="251" y="455"/>
                    <a:pt x="206" y="523"/>
                  </a:cubicBezTo>
                  <a:cubicBezTo>
                    <a:pt x="115" y="637"/>
                    <a:pt x="46" y="773"/>
                    <a:pt x="24" y="932"/>
                  </a:cubicBezTo>
                  <a:cubicBezTo>
                    <a:pt x="1" y="1001"/>
                    <a:pt x="1" y="1092"/>
                    <a:pt x="1" y="1160"/>
                  </a:cubicBezTo>
                  <a:cubicBezTo>
                    <a:pt x="1" y="1319"/>
                    <a:pt x="24" y="1478"/>
                    <a:pt x="92" y="1615"/>
                  </a:cubicBezTo>
                  <a:cubicBezTo>
                    <a:pt x="274" y="2047"/>
                    <a:pt x="706" y="2342"/>
                    <a:pt x="1183" y="2342"/>
                  </a:cubicBezTo>
                  <a:cubicBezTo>
                    <a:pt x="1638" y="2342"/>
                    <a:pt x="2070" y="2047"/>
                    <a:pt x="2252" y="1615"/>
                  </a:cubicBezTo>
                  <a:cubicBezTo>
                    <a:pt x="2320" y="1478"/>
                    <a:pt x="2343" y="1319"/>
                    <a:pt x="2343" y="1160"/>
                  </a:cubicBezTo>
                  <a:cubicBezTo>
                    <a:pt x="2343" y="1092"/>
                    <a:pt x="2343" y="1001"/>
                    <a:pt x="2320" y="932"/>
                  </a:cubicBezTo>
                  <a:cubicBezTo>
                    <a:pt x="2298" y="773"/>
                    <a:pt x="2229" y="637"/>
                    <a:pt x="2138" y="523"/>
                  </a:cubicBezTo>
                  <a:cubicBezTo>
                    <a:pt x="1934" y="182"/>
                    <a:pt x="1570"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8"/>
            <p:cNvSpPr/>
            <p:nvPr/>
          </p:nvSpPr>
          <p:spPr>
            <a:xfrm rot="10800000">
              <a:off x="7413943" y="4920896"/>
              <a:ext cx="110358" cy="95641"/>
            </a:xfrm>
            <a:custGeom>
              <a:avLst/>
              <a:gdLst/>
              <a:ahLst/>
              <a:cxnLst/>
              <a:rect l="l" t="t" r="r" b="b"/>
              <a:pathLst>
                <a:path w="2707" h="2346" extrusionOk="0">
                  <a:moveTo>
                    <a:pt x="1521" y="0"/>
                  </a:moveTo>
                  <a:cubicBezTo>
                    <a:pt x="1507" y="0"/>
                    <a:pt x="1493" y="1"/>
                    <a:pt x="1478" y="1"/>
                  </a:cubicBezTo>
                  <a:cubicBezTo>
                    <a:pt x="0" y="69"/>
                    <a:pt x="0" y="2275"/>
                    <a:pt x="1478" y="2343"/>
                  </a:cubicBezTo>
                  <a:cubicBezTo>
                    <a:pt x="1505" y="2345"/>
                    <a:pt x="1531" y="2346"/>
                    <a:pt x="1558" y="2346"/>
                  </a:cubicBezTo>
                  <a:cubicBezTo>
                    <a:pt x="2202" y="2346"/>
                    <a:pt x="2706" y="1817"/>
                    <a:pt x="2706" y="1184"/>
                  </a:cubicBezTo>
                  <a:cubicBezTo>
                    <a:pt x="2706" y="516"/>
                    <a:pt x="2183" y="0"/>
                    <a:pt x="1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492;p8"/>
            <p:cNvSpPr/>
            <p:nvPr/>
          </p:nvSpPr>
          <p:spPr>
            <a:xfrm rot="10800000">
              <a:off x="7635519" y="4810658"/>
              <a:ext cx="96456" cy="95518"/>
            </a:xfrm>
            <a:custGeom>
              <a:avLst/>
              <a:gdLst/>
              <a:ahLst/>
              <a:cxnLst/>
              <a:rect l="l" t="t" r="r" b="b"/>
              <a:pathLst>
                <a:path w="2366" h="2343" extrusionOk="0">
                  <a:moveTo>
                    <a:pt x="1183" y="0"/>
                  </a:moveTo>
                  <a:cubicBezTo>
                    <a:pt x="887" y="0"/>
                    <a:pt x="592" y="114"/>
                    <a:pt x="364" y="341"/>
                  </a:cubicBezTo>
                  <a:cubicBezTo>
                    <a:pt x="296" y="387"/>
                    <a:pt x="251" y="455"/>
                    <a:pt x="205" y="523"/>
                  </a:cubicBezTo>
                  <a:cubicBezTo>
                    <a:pt x="137" y="637"/>
                    <a:pt x="69" y="773"/>
                    <a:pt x="46" y="932"/>
                  </a:cubicBezTo>
                  <a:cubicBezTo>
                    <a:pt x="23" y="1001"/>
                    <a:pt x="0" y="1092"/>
                    <a:pt x="23" y="1160"/>
                  </a:cubicBezTo>
                  <a:cubicBezTo>
                    <a:pt x="23" y="1319"/>
                    <a:pt x="46" y="1478"/>
                    <a:pt x="114" y="1615"/>
                  </a:cubicBezTo>
                  <a:cubicBezTo>
                    <a:pt x="296" y="2047"/>
                    <a:pt x="705" y="2342"/>
                    <a:pt x="1183" y="2342"/>
                  </a:cubicBezTo>
                  <a:cubicBezTo>
                    <a:pt x="1660" y="2342"/>
                    <a:pt x="2070" y="2047"/>
                    <a:pt x="2252" y="1615"/>
                  </a:cubicBezTo>
                  <a:cubicBezTo>
                    <a:pt x="2320" y="1478"/>
                    <a:pt x="2343" y="1319"/>
                    <a:pt x="2365" y="1160"/>
                  </a:cubicBezTo>
                  <a:cubicBezTo>
                    <a:pt x="2365" y="1092"/>
                    <a:pt x="2343" y="1001"/>
                    <a:pt x="2320" y="932"/>
                  </a:cubicBezTo>
                  <a:cubicBezTo>
                    <a:pt x="2297" y="773"/>
                    <a:pt x="2229" y="637"/>
                    <a:pt x="2161" y="523"/>
                  </a:cubicBezTo>
                  <a:cubicBezTo>
                    <a:pt x="2115" y="455"/>
                    <a:pt x="2070" y="387"/>
                    <a:pt x="2002" y="341"/>
                  </a:cubicBezTo>
                  <a:cubicBezTo>
                    <a:pt x="1774" y="114"/>
                    <a:pt x="1479"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8"/>
            <p:cNvSpPr/>
            <p:nvPr/>
          </p:nvSpPr>
          <p:spPr>
            <a:xfrm rot="10800000">
              <a:off x="7196076" y="5030482"/>
              <a:ext cx="111295" cy="95437"/>
            </a:xfrm>
            <a:custGeom>
              <a:avLst/>
              <a:gdLst/>
              <a:ahLst/>
              <a:cxnLst/>
              <a:rect l="l" t="t" r="r" b="b"/>
              <a:pathLst>
                <a:path w="2730" h="2341" extrusionOk="0">
                  <a:moveTo>
                    <a:pt x="1569" y="1"/>
                  </a:moveTo>
                  <a:cubicBezTo>
                    <a:pt x="523" y="1"/>
                    <a:pt x="0" y="1251"/>
                    <a:pt x="728" y="2002"/>
                  </a:cubicBezTo>
                  <a:cubicBezTo>
                    <a:pt x="969" y="2235"/>
                    <a:pt x="1261" y="2340"/>
                    <a:pt x="1547" y="2340"/>
                  </a:cubicBezTo>
                  <a:cubicBezTo>
                    <a:pt x="2152" y="2340"/>
                    <a:pt x="2729" y="1871"/>
                    <a:pt x="2729" y="1161"/>
                  </a:cubicBezTo>
                  <a:cubicBezTo>
                    <a:pt x="2729" y="524"/>
                    <a:pt x="2206" y="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8"/>
            <p:cNvSpPr/>
            <p:nvPr/>
          </p:nvSpPr>
          <p:spPr>
            <a:xfrm rot="10800000">
              <a:off x="7635520" y="5030482"/>
              <a:ext cx="112233" cy="95437"/>
            </a:xfrm>
            <a:custGeom>
              <a:avLst/>
              <a:gdLst/>
              <a:ahLst/>
              <a:cxnLst/>
              <a:rect l="l" t="t" r="r" b="b"/>
              <a:pathLst>
                <a:path w="2753" h="2341" extrusionOk="0">
                  <a:moveTo>
                    <a:pt x="1570" y="1"/>
                  </a:moveTo>
                  <a:cubicBezTo>
                    <a:pt x="524" y="1"/>
                    <a:pt x="1" y="1251"/>
                    <a:pt x="751" y="2002"/>
                  </a:cubicBezTo>
                  <a:cubicBezTo>
                    <a:pt x="985" y="2235"/>
                    <a:pt x="1274" y="2340"/>
                    <a:pt x="1560" y="2340"/>
                  </a:cubicBezTo>
                  <a:cubicBezTo>
                    <a:pt x="2165" y="2340"/>
                    <a:pt x="2752" y="1871"/>
                    <a:pt x="2752" y="1161"/>
                  </a:cubicBezTo>
                  <a:cubicBezTo>
                    <a:pt x="2730" y="524"/>
                    <a:pt x="2207" y="1"/>
                    <a:pt x="1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8"/>
            <p:cNvSpPr/>
            <p:nvPr/>
          </p:nvSpPr>
          <p:spPr>
            <a:xfrm rot="10800000">
              <a:off x="7867288" y="5140718"/>
              <a:ext cx="72362" cy="16715"/>
            </a:xfrm>
            <a:custGeom>
              <a:avLst/>
              <a:gdLst/>
              <a:ahLst/>
              <a:cxnLst/>
              <a:rect l="l" t="t" r="r" b="b"/>
              <a:pathLst>
                <a:path w="1775" h="410" extrusionOk="0">
                  <a:moveTo>
                    <a:pt x="1" y="1"/>
                  </a:moveTo>
                  <a:cubicBezTo>
                    <a:pt x="23" y="23"/>
                    <a:pt x="23" y="46"/>
                    <a:pt x="46" y="69"/>
                  </a:cubicBezTo>
                  <a:cubicBezTo>
                    <a:pt x="274" y="273"/>
                    <a:pt x="569" y="410"/>
                    <a:pt x="888" y="410"/>
                  </a:cubicBezTo>
                  <a:cubicBezTo>
                    <a:pt x="1229" y="410"/>
                    <a:pt x="1547"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6" name="Google Shape;1496;p8"/>
            <p:cNvSpPr/>
            <p:nvPr/>
          </p:nvSpPr>
          <p:spPr>
            <a:xfrm rot="10800000">
              <a:off x="7427844" y="5140718"/>
              <a:ext cx="72362" cy="16715"/>
            </a:xfrm>
            <a:custGeom>
              <a:avLst/>
              <a:gdLst/>
              <a:ahLst/>
              <a:cxnLst/>
              <a:rect l="l" t="t" r="r" b="b"/>
              <a:pathLst>
                <a:path w="1775" h="410" extrusionOk="0">
                  <a:moveTo>
                    <a:pt x="0" y="1"/>
                  </a:moveTo>
                  <a:cubicBezTo>
                    <a:pt x="23" y="23"/>
                    <a:pt x="46" y="46"/>
                    <a:pt x="69" y="69"/>
                  </a:cubicBezTo>
                  <a:cubicBezTo>
                    <a:pt x="296" y="296"/>
                    <a:pt x="592" y="410"/>
                    <a:pt x="887" y="410"/>
                  </a:cubicBezTo>
                  <a:cubicBezTo>
                    <a:pt x="1228" y="410"/>
                    <a:pt x="1569"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8"/>
            <p:cNvSpPr/>
            <p:nvPr/>
          </p:nvSpPr>
          <p:spPr>
            <a:xfrm rot="10800000">
              <a:off x="6756672" y="5030482"/>
              <a:ext cx="111255" cy="95437"/>
            </a:xfrm>
            <a:custGeom>
              <a:avLst/>
              <a:gdLst/>
              <a:ahLst/>
              <a:cxnLst/>
              <a:rect l="l" t="t" r="r" b="b"/>
              <a:pathLst>
                <a:path w="2729" h="2341" extrusionOk="0">
                  <a:moveTo>
                    <a:pt x="1569" y="1"/>
                  </a:moveTo>
                  <a:cubicBezTo>
                    <a:pt x="523" y="1"/>
                    <a:pt x="0" y="1251"/>
                    <a:pt x="728" y="2002"/>
                  </a:cubicBezTo>
                  <a:cubicBezTo>
                    <a:pt x="969" y="2235"/>
                    <a:pt x="1261" y="2340"/>
                    <a:pt x="1547" y="2340"/>
                  </a:cubicBezTo>
                  <a:cubicBezTo>
                    <a:pt x="2152" y="2340"/>
                    <a:pt x="2729" y="1871"/>
                    <a:pt x="2729" y="1161"/>
                  </a:cubicBezTo>
                  <a:cubicBezTo>
                    <a:pt x="2729" y="524"/>
                    <a:pt x="2206" y="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8"/>
            <p:cNvSpPr/>
            <p:nvPr/>
          </p:nvSpPr>
          <p:spPr>
            <a:xfrm rot="10800000">
              <a:off x="6548059" y="5140718"/>
              <a:ext cx="72362" cy="16715"/>
            </a:xfrm>
            <a:custGeom>
              <a:avLst/>
              <a:gdLst/>
              <a:ahLst/>
              <a:cxnLst/>
              <a:rect l="l" t="t" r="r" b="b"/>
              <a:pathLst>
                <a:path w="1775" h="410" extrusionOk="0">
                  <a:moveTo>
                    <a:pt x="1" y="1"/>
                  </a:moveTo>
                  <a:cubicBezTo>
                    <a:pt x="228" y="251"/>
                    <a:pt x="546" y="410"/>
                    <a:pt x="887" y="410"/>
                  </a:cubicBezTo>
                  <a:cubicBezTo>
                    <a:pt x="1229" y="410"/>
                    <a:pt x="1547"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8"/>
            <p:cNvSpPr/>
            <p:nvPr/>
          </p:nvSpPr>
          <p:spPr>
            <a:xfrm rot="10800000">
              <a:off x="8955686" y="4811147"/>
              <a:ext cx="95518" cy="95029"/>
            </a:xfrm>
            <a:custGeom>
              <a:avLst/>
              <a:gdLst/>
              <a:ahLst/>
              <a:cxnLst/>
              <a:rect l="l" t="t" r="r" b="b"/>
              <a:pathLst>
                <a:path w="2343" h="2331" extrusionOk="0">
                  <a:moveTo>
                    <a:pt x="1172" y="0"/>
                  </a:moveTo>
                  <a:cubicBezTo>
                    <a:pt x="870" y="0"/>
                    <a:pt x="569" y="114"/>
                    <a:pt x="342" y="341"/>
                  </a:cubicBezTo>
                  <a:cubicBezTo>
                    <a:pt x="182" y="500"/>
                    <a:pt x="69" y="705"/>
                    <a:pt x="23" y="932"/>
                  </a:cubicBezTo>
                  <a:cubicBezTo>
                    <a:pt x="1" y="1001"/>
                    <a:pt x="1" y="1092"/>
                    <a:pt x="1" y="1160"/>
                  </a:cubicBezTo>
                  <a:cubicBezTo>
                    <a:pt x="1" y="1319"/>
                    <a:pt x="46" y="1478"/>
                    <a:pt x="91" y="1615"/>
                  </a:cubicBezTo>
                  <a:cubicBezTo>
                    <a:pt x="296" y="2092"/>
                    <a:pt x="734" y="2331"/>
                    <a:pt x="1172" y="2331"/>
                  </a:cubicBezTo>
                  <a:cubicBezTo>
                    <a:pt x="1609" y="2331"/>
                    <a:pt x="2047" y="2092"/>
                    <a:pt x="2252" y="1615"/>
                  </a:cubicBezTo>
                  <a:cubicBezTo>
                    <a:pt x="2320" y="1478"/>
                    <a:pt x="2343" y="1319"/>
                    <a:pt x="2343" y="1160"/>
                  </a:cubicBezTo>
                  <a:cubicBezTo>
                    <a:pt x="2343" y="1092"/>
                    <a:pt x="2343" y="1001"/>
                    <a:pt x="2320" y="932"/>
                  </a:cubicBezTo>
                  <a:cubicBezTo>
                    <a:pt x="2297" y="773"/>
                    <a:pt x="2229" y="637"/>
                    <a:pt x="2138" y="523"/>
                  </a:cubicBezTo>
                  <a:cubicBezTo>
                    <a:pt x="2093" y="455"/>
                    <a:pt x="2047" y="387"/>
                    <a:pt x="2002" y="341"/>
                  </a:cubicBezTo>
                  <a:cubicBezTo>
                    <a:pt x="1774" y="114"/>
                    <a:pt x="1473" y="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8"/>
            <p:cNvSpPr/>
            <p:nvPr/>
          </p:nvSpPr>
          <p:spPr>
            <a:xfrm rot="10800000">
              <a:off x="6971726" y="4920978"/>
              <a:ext cx="100166" cy="95518"/>
            </a:xfrm>
            <a:custGeom>
              <a:avLst/>
              <a:gdLst/>
              <a:ahLst/>
              <a:cxnLst/>
              <a:rect l="l" t="t" r="r" b="b"/>
              <a:pathLst>
                <a:path w="2457" h="2343" extrusionOk="0">
                  <a:moveTo>
                    <a:pt x="1183" y="0"/>
                  </a:moveTo>
                  <a:cubicBezTo>
                    <a:pt x="523" y="0"/>
                    <a:pt x="0" y="523"/>
                    <a:pt x="0" y="1183"/>
                  </a:cubicBezTo>
                  <a:cubicBezTo>
                    <a:pt x="0" y="1478"/>
                    <a:pt x="137" y="1774"/>
                    <a:pt x="341" y="2001"/>
                  </a:cubicBezTo>
                  <a:cubicBezTo>
                    <a:pt x="455" y="2115"/>
                    <a:pt x="591" y="2206"/>
                    <a:pt x="728" y="2251"/>
                  </a:cubicBezTo>
                  <a:cubicBezTo>
                    <a:pt x="864" y="2320"/>
                    <a:pt x="1024" y="2342"/>
                    <a:pt x="1183" y="2342"/>
                  </a:cubicBezTo>
                  <a:cubicBezTo>
                    <a:pt x="1342" y="2342"/>
                    <a:pt x="1478" y="2320"/>
                    <a:pt x="1638" y="2251"/>
                  </a:cubicBezTo>
                  <a:cubicBezTo>
                    <a:pt x="1774" y="2206"/>
                    <a:pt x="1888" y="2115"/>
                    <a:pt x="2001" y="2001"/>
                  </a:cubicBezTo>
                  <a:cubicBezTo>
                    <a:pt x="2456" y="1546"/>
                    <a:pt x="2456" y="796"/>
                    <a:pt x="2001" y="341"/>
                  </a:cubicBezTo>
                  <a:cubicBezTo>
                    <a:pt x="1888" y="250"/>
                    <a:pt x="1774" y="159"/>
                    <a:pt x="1638" y="91"/>
                  </a:cubicBezTo>
                  <a:cubicBezTo>
                    <a:pt x="1478" y="46"/>
                    <a:pt x="1342"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501;p8"/>
            <p:cNvSpPr/>
            <p:nvPr/>
          </p:nvSpPr>
          <p:spPr>
            <a:xfrm rot="10800000">
              <a:off x="6755734" y="4810658"/>
              <a:ext cx="96456" cy="95518"/>
            </a:xfrm>
            <a:custGeom>
              <a:avLst/>
              <a:gdLst/>
              <a:ahLst/>
              <a:cxnLst/>
              <a:rect l="l" t="t" r="r" b="b"/>
              <a:pathLst>
                <a:path w="2366" h="2343" extrusionOk="0">
                  <a:moveTo>
                    <a:pt x="1183" y="0"/>
                  </a:moveTo>
                  <a:cubicBezTo>
                    <a:pt x="887" y="0"/>
                    <a:pt x="592" y="114"/>
                    <a:pt x="364" y="341"/>
                  </a:cubicBezTo>
                  <a:cubicBezTo>
                    <a:pt x="183" y="500"/>
                    <a:pt x="69" y="705"/>
                    <a:pt x="46" y="932"/>
                  </a:cubicBezTo>
                  <a:cubicBezTo>
                    <a:pt x="23" y="1001"/>
                    <a:pt x="23" y="1092"/>
                    <a:pt x="23" y="1160"/>
                  </a:cubicBezTo>
                  <a:cubicBezTo>
                    <a:pt x="1" y="1319"/>
                    <a:pt x="46" y="1478"/>
                    <a:pt x="114" y="1615"/>
                  </a:cubicBezTo>
                  <a:cubicBezTo>
                    <a:pt x="296" y="2047"/>
                    <a:pt x="706" y="2342"/>
                    <a:pt x="1183" y="2342"/>
                  </a:cubicBezTo>
                  <a:lnTo>
                    <a:pt x="1342" y="2342"/>
                  </a:lnTo>
                  <a:cubicBezTo>
                    <a:pt x="1638" y="2160"/>
                    <a:pt x="1911" y="1979"/>
                    <a:pt x="2206" y="1774"/>
                  </a:cubicBezTo>
                  <a:cubicBezTo>
                    <a:pt x="2229" y="1728"/>
                    <a:pt x="2252" y="1683"/>
                    <a:pt x="2275" y="1637"/>
                  </a:cubicBezTo>
                  <a:cubicBezTo>
                    <a:pt x="2320" y="1478"/>
                    <a:pt x="2366" y="1319"/>
                    <a:pt x="2343" y="1160"/>
                  </a:cubicBezTo>
                  <a:cubicBezTo>
                    <a:pt x="2343" y="1092"/>
                    <a:pt x="2343" y="1001"/>
                    <a:pt x="2320" y="932"/>
                  </a:cubicBezTo>
                  <a:cubicBezTo>
                    <a:pt x="2297" y="773"/>
                    <a:pt x="2229" y="637"/>
                    <a:pt x="2161" y="523"/>
                  </a:cubicBezTo>
                  <a:cubicBezTo>
                    <a:pt x="2115" y="455"/>
                    <a:pt x="2070" y="387"/>
                    <a:pt x="2002" y="341"/>
                  </a:cubicBezTo>
                  <a:cubicBezTo>
                    <a:pt x="1774" y="114"/>
                    <a:pt x="1479"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502;p8"/>
            <p:cNvSpPr/>
            <p:nvPr/>
          </p:nvSpPr>
          <p:spPr>
            <a:xfrm rot="10800000">
              <a:off x="9159650" y="4701276"/>
              <a:ext cx="64005" cy="95518"/>
            </a:xfrm>
            <a:custGeom>
              <a:avLst/>
              <a:gdLst/>
              <a:ahLst/>
              <a:cxnLst/>
              <a:rect l="l" t="t" r="r" b="b"/>
              <a:pathLst>
                <a:path w="1570" h="2343" extrusionOk="0">
                  <a:moveTo>
                    <a:pt x="1" y="0"/>
                  </a:moveTo>
                  <a:lnTo>
                    <a:pt x="1" y="2343"/>
                  </a:lnTo>
                  <a:cubicBezTo>
                    <a:pt x="1570" y="2343"/>
                    <a:pt x="1570"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503;p8"/>
            <p:cNvSpPr/>
            <p:nvPr/>
          </p:nvSpPr>
          <p:spPr>
            <a:xfrm rot="10800000">
              <a:off x="9173552" y="4260893"/>
              <a:ext cx="50103" cy="95641"/>
            </a:xfrm>
            <a:custGeom>
              <a:avLst/>
              <a:gdLst/>
              <a:ahLst/>
              <a:cxnLst/>
              <a:rect l="l" t="t" r="r" b="b"/>
              <a:pathLst>
                <a:path w="1229" h="2346" extrusionOk="0">
                  <a:moveTo>
                    <a:pt x="80" y="0"/>
                  </a:moveTo>
                  <a:cubicBezTo>
                    <a:pt x="54" y="0"/>
                    <a:pt x="28" y="1"/>
                    <a:pt x="1" y="3"/>
                  </a:cubicBezTo>
                  <a:lnTo>
                    <a:pt x="1" y="2345"/>
                  </a:lnTo>
                  <a:cubicBezTo>
                    <a:pt x="15" y="2346"/>
                    <a:pt x="29" y="2346"/>
                    <a:pt x="44" y="2346"/>
                  </a:cubicBezTo>
                  <a:cubicBezTo>
                    <a:pt x="706" y="2346"/>
                    <a:pt x="1229" y="1831"/>
                    <a:pt x="1229" y="1163"/>
                  </a:cubicBezTo>
                  <a:cubicBezTo>
                    <a:pt x="1229" y="529"/>
                    <a:pt x="725" y="0"/>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504;p8"/>
            <p:cNvSpPr/>
            <p:nvPr/>
          </p:nvSpPr>
          <p:spPr>
            <a:xfrm rot="10800000">
              <a:off x="8955687" y="5030482"/>
              <a:ext cx="111295" cy="95437"/>
            </a:xfrm>
            <a:custGeom>
              <a:avLst/>
              <a:gdLst/>
              <a:ahLst/>
              <a:cxnLst/>
              <a:rect l="l" t="t" r="r" b="b"/>
              <a:pathLst>
                <a:path w="2730" h="2341" extrusionOk="0">
                  <a:moveTo>
                    <a:pt x="1570" y="1"/>
                  </a:moveTo>
                  <a:cubicBezTo>
                    <a:pt x="524" y="1"/>
                    <a:pt x="1" y="1251"/>
                    <a:pt x="729" y="2002"/>
                  </a:cubicBezTo>
                  <a:cubicBezTo>
                    <a:pt x="969" y="2235"/>
                    <a:pt x="1262" y="2340"/>
                    <a:pt x="1548" y="2340"/>
                  </a:cubicBezTo>
                  <a:cubicBezTo>
                    <a:pt x="2153" y="2340"/>
                    <a:pt x="2730" y="1871"/>
                    <a:pt x="2730" y="1161"/>
                  </a:cubicBezTo>
                  <a:cubicBezTo>
                    <a:pt x="2730" y="524"/>
                    <a:pt x="2207" y="1"/>
                    <a:pt x="1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505;p8"/>
            <p:cNvSpPr/>
            <p:nvPr/>
          </p:nvSpPr>
          <p:spPr>
            <a:xfrm rot="10800000">
              <a:off x="9173552" y="4480595"/>
              <a:ext cx="50103" cy="95681"/>
            </a:xfrm>
            <a:custGeom>
              <a:avLst/>
              <a:gdLst/>
              <a:ahLst/>
              <a:cxnLst/>
              <a:rect l="l" t="t" r="r" b="b"/>
              <a:pathLst>
                <a:path w="1229" h="2347" extrusionOk="0">
                  <a:moveTo>
                    <a:pt x="80" y="1"/>
                  </a:moveTo>
                  <a:cubicBezTo>
                    <a:pt x="54" y="1"/>
                    <a:pt x="28" y="2"/>
                    <a:pt x="1" y="4"/>
                  </a:cubicBezTo>
                  <a:lnTo>
                    <a:pt x="1" y="2346"/>
                  </a:lnTo>
                  <a:cubicBezTo>
                    <a:pt x="15" y="2346"/>
                    <a:pt x="29" y="2346"/>
                    <a:pt x="44" y="2346"/>
                  </a:cubicBezTo>
                  <a:cubicBezTo>
                    <a:pt x="706" y="2346"/>
                    <a:pt x="1229" y="1831"/>
                    <a:pt x="1229" y="1163"/>
                  </a:cubicBezTo>
                  <a:cubicBezTo>
                    <a:pt x="1229" y="530"/>
                    <a:pt x="725"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506;p8"/>
            <p:cNvSpPr/>
            <p:nvPr/>
          </p:nvSpPr>
          <p:spPr>
            <a:xfrm rot="10800000">
              <a:off x="9173552" y="4920896"/>
              <a:ext cx="50103" cy="95641"/>
            </a:xfrm>
            <a:custGeom>
              <a:avLst/>
              <a:gdLst/>
              <a:ahLst/>
              <a:cxnLst/>
              <a:rect l="l" t="t" r="r" b="b"/>
              <a:pathLst>
                <a:path w="1229" h="2346" extrusionOk="0">
                  <a:moveTo>
                    <a:pt x="44" y="0"/>
                  </a:moveTo>
                  <a:cubicBezTo>
                    <a:pt x="29" y="0"/>
                    <a:pt x="15" y="1"/>
                    <a:pt x="1" y="1"/>
                  </a:cubicBezTo>
                  <a:lnTo>
                    <a:pt x="1" y="2343"/>
                  </a:lnTo>
                  <a:cubicBezTo>
                    <a:pt x="28" y="2345"/>
                    <a:pt x="54" y="2346"/>
                    <a:pt x="80" y="2346"/>
                  </a:cubicBezTo>
                  <a:cubicBezTo>
                    <a:pt x="725" y="2346"/>
                    <a:pt x="1229" y="1817"/>
                    <a:pt x="1229" y="1184"/>
                  </a:cubicBezTo>
                  <a:cubicBezTo>
                    <a:pt x="1229" y="516"/>
                    <a:pt x="706"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507;p8"/>
            <p:cNvSpPr/>
            <p:nvPr/>
          </p:nvSpPr>
          <p:spPr>
            <a:xfrm rot="10800000">
              <a:off x="7853387" y="4920896"/>
              <a:ext cx="111295" cy="95641"/>
            </a:xfrm>
            <a:custGeom>
              <a:avLst/>
              <a:gdLst/>
              <a:ahLst/>
              <a:cxnLst/>
              <a:rect l="l" t="t" r="r" b="b"/>
              <a:pathLst>
                <a:path w="2730" h="2346" extrusionOk="0">
                  <a:moveTo>
                    <a:pt x="1543" y="0"/>
                  </a:moveTo>
                  <a:cubicBezTo>
                    <a:pt x="1529" y="0"/>
                    <a:pt x="1515" y="1"/>
                    <a:pt x="1502" y="1"/>
                  </a:cubicBezTo>
                  <a:cubicBezTo>
                    <a:pt x="1" y="69"/>
                    <a:pt x="1" y="2275"/>
                    <a:pt x="1502" y="2343"/>
                  </a:cubicBezTo>
                  <a:cubicBezTo>
                    <a:pt x="1527" y="2345"/>
                    <a:pt x="1553" y="2346"/>
                    <a:pt x="1578" y="2346"/>
                  </a:cubicBezTo>
                  <a:cubicBezTo>
                    <a:pt x="2205" y="2346"/>
                    <a:pt x="2729" y="1817"/>
                    <a:pt x="2729" y="1184"/>
                  </a:cubicBezTo>
                  <a:cubicBezTo>
                    <a:pt x="2729" y="516"/>
                    <a:pt x="2185" y="0"/>
                    <a:pt x="1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 name="Google Shape;1508;p8"/>
            <p:cNvSpPr/>
            <p:nvPr/>
          </p:nvSpPr>
          <p:spPr>
            <a:xfrm rot="10800000">
              <a:off x="8307670" y="5140718"/>
              <a:ext cx="72322" cy="16715"/>
            </a:xfrm>
            <a:custGeom>
              <a:avLst/>
              <a:gdLst/>
              <a:ahLst/>
              <a:cxnLst/>
              <a:rect l="l" t="t" r="r" b="b"/>
              <a:pathLst>
                <a:path w="1774" h="410" extrusionOk="0">
                  <a:moveTo>
                    <a:pt x="0" y="1"/>
                  </a:moveTo>
                  <a:cubicBezTo>
                    <a:pt x="68" y="69"/>
                    <a:pt x="159" y="137"/>
                    <a:pt x="250" y="205"/>
                  </a:cubicBezTo>
                  <a:cubicBezTo>
                    <a:pt x="432" y="342"/>
                    <a:pt x="660" y="410"/>
                    <a:pt x="887" y="410"/>
                  </a:cubicBezTo>
                  <a:cubicBezTo>
                    <a:pt x="1228" y="410"/>
                    <a:pt x="1569" y="25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 name="Google Shape;1509;p8"/>
            <p:cNvSpPr/>
            <p:nvPr/>
          </p:nvSpPr>
          <p:spPr>
            <a:xfrm rot="10800000">
              <a:off x="7840423" y="4701276"/>
              <a:ext cx="127032" cy="95518"/>
            </a:xfrm>
            <a:custGeom>
              <a:avLst/>
              <a:gdLst/>
              <a:ahLst/>
              <a:cxnLst/>
              <a:rect l="l" t="t" r="r" b="b"/>
              <a:pathLst>
                <a:path w="3116" h="2343" extrusionOk="0">
                  <a:moveTo>
                    <a:pt x="1570" y="0"/>
                  </a:moveTo>
                  <a:cubicBezTo>
                    <a:pt x="0" y="0"/>
                    <a:pt x="0" y="2343"/>
                    <a:pt x="1570" y="2343"/>
                  </a:cubicBezTo>
                  <a:cubicBezTo>
                    <a:pt x="3116" y="2343"/>
                    <a:pt x="3116"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510;p8"/>
            <p:cNvSpPr/>
            <p:nvPr/>
          </p:nvSpPr>
          <p:spPr>
            <a:xfrm rot="10800000">
              <a:off x="9187454" y="5140718"/>
              <a:ext cx="36202" cy="16715"/>
            </a:xfrm>
            <a:custGeom>
              <a:avLst/>
              <a:gdLst/>
              <a:ahLst/>
              <a:cxnLst/>
              <a:rect l="l" t="t" r="r" b="b"/>
              <a:pathLst>
                <a:path w="888" h="410" extrusionOk="0">
                  <a:moveTo>
                    <a:pt x="1" y="1"/>
                  </a:moveTo>
                  <a:lnTo>
                    <a:pt x="1" y="410"/>
                  </a:lnTo>
                  <a:cubicBezTo>
                    <a:pt x="342" y="410"/>
                    <a:pt x="683" y="251"/>
                    <a:pt x="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8"/>
            <p:cNvSpPr/>
            <p:nvPr/>
          </p:nvSpPr>
          <p:spPr>
            <a:xfrm rot="10800000">
              <a:off x="8288183" y="4921181"/>
              <a:ext cx="102938" cy="95314"/>
            </a:xfrm>
            <a:custGeom>
              <a:avLst/>
              <a:gdLst/>
              <a:ahLst/>
              <a:cxnLst/>
              <a:rect l="l" t="t" r="r" b="b"/>
              <a:pathLst>
                <a:path w="2525" h="2338" extrusionOk="0">
                  <a:moveTo>
                    <a:pt x="1160" y="0"/>
                  </a:moveTo>
                  <a:cubicBezTo>
                    <a:pt x="773" y="0"/>
                    <a:pt x="432" y="205"/>
                    <a:pt x="205" y="523"/>
                  </a:cubicBezTo>
                  <a:cubicBezTo>
                    <a:pt x="160" y="569"/>
                    <a:pt x="137" y="637"/>
                    <a:pt x="91" y="705"/>
                  </a:cubicBezTo>
                  <a:cubicBezTo>
                    <a:pt x="46" y="864"/>
                    <a:pt x="0" y="1001"/>
                    <a:pt x="0" y="1160"/>
                  </a:cubicBezTo>
                  <a:cubicBezTo>
                    <a:pt x="0" y="1319"/>
                    <a:pt x="46" y="1478"/>
                    <a:pt x="91" y="1615"/>
                  </a:cubicBezTo>
                  <a:cubicBezTo>
                    <a:pt x="137" y="1683"/>
                    <a:pt x="160" y="1751"/>
                    <a:pt x="205" y="1819"/>
                  </a:cubicBezTo>
                  <a:cubicBezTo>
                    <a:pt x="296" y="1933"/>
                    <a:pt x="387" y="2047"/>
                    <a:pt x="523" y="2138"/>
                  </a:cubicBezTo>
                  <a:cubicBezTo>
                    <a:pt x="730" y="2273"/>
                    <a:pt x="960" y="2337"/>
                    <a:pt x="1184" y="2337"/>
                  </a:cubicBezTo>
                  <a:cubicBezTo>
                    <a:pt x="1674" y="2337"/>
                    <a:pt x="2141" y="2031"/>
                    <a:pt x="2297" y="1501"/>
                  </a:cubicBezTo>
                  <a:cubicBezTo>
                    <a:pt x="2524" y="751"/>
                    <a:pt x="1956" y="0"/>
                    <a:pt x="1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512;p8"/>
            <p:cNvSpPr/>
            <p:nvPr/>
          </p:nvSpPr>
          <p:spPr>
            <a:xfrm rot="10800000">
              <a:off x="8736881" y="4082448"/>
              <a:ext cx="94621" cy="54221"/>
            </a:xfrm>
            <a:custGeom>
              <a:avLst/>
              <a:gdLst/>
              <a:ahLst/>
              <a:cxnLst/>
              <a:rect l="l" t="t" r="r" b="b"/>
              <a:pathLst>
                <a:path w="2321" h="1330" extrusionOk="0">
                  <a:moveTo>
                    <a:pt x="1189" y="1"/>
                  </a:moveTo>
                  <a:cubicBezTo>
                    <a:pt x="565" y="1"/>
                    <a:pt x="1" y="502"/>
                    <a:pt x="1" y="1182"/>
                  </a:cubicBezTo>
                  <a:lnTo>
                    <a:pt x="1" y="1295"/>
                  </a:lnTo>
                  <a:cubicBezTo>
                    <a:pt x="399" y="1318"/>
                    <a:pt x="791" y="1330"/>
                    <a:pt x="1178" y="1330"/>
                  </a:cubicBezTo>
                  <a:cubicBezTo>
                    <a:pt x="1564" y="1330"/>
                    <a:pt x="1945" y="1318"/>
                    <a:pt x="2320" y="1295"/>
                  </a:cubicBezTo>
                  <a:cubicBezTo>
                    <a:pt x="2320" y="1250"/>
                    <a:pt x="2320" y="1204"/>
                    <a:pt x="2320" y="1182"/>
                  </a:cubicBezTo>
                  <a:cubicBezTo>
                    <a:pt x="2320" y="704"/>
                    <a:pt x="2047" y="272"/>
                    <a:pt x="1638" y="90"/>
                  </a:cubicBezTo>
                  <a:cubicBezTo>
                    <a:pt x="1489" y="29"/>
                    <a:pt x="1337" y="1"/>
                    <a:pt x="1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13" name="Google Shape;1513;p8"/>
          <p:cNvGrpSpPr/>
          <p:nvPr/>
        </p:nvGrpSpPr>
        <p:grpSpPr>
          <a:xfrm rot="10800000">
            <a:off x="279300" y="-626704"/>
            <a:ext cx="1766132" cy="1629623"/>
            <a:chOff x="6181969" y="2722905"/>
            <a:chExt cx="1726425" cy="1592985"/>
          </a:xfrm>
        </p:grpSpPr>
        <p:sp>
          <p:nvSpPr>
            <p:cNvPr id="1514" name="Google Shape;1514;p8"/>
            <p:cNvSpPr/>
            <p:nvPr/>
          </p:nvSpPr>
          <p:spPr>
            <a:xfrm flipH="1">
              <a:off x="6308264" y="2722905"/>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515;p8"/>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516;p8"/>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8"/>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518;p8"/>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19" name="Google Shape;1519;p8"/>
          <p:cNvGrpSpPr/>
          <p:nvPr/>
        </p:nvGrpSpPr>
        <p:grpSpPr>
          <a:xfrm rot="10800000">
            <a:off x="-731125" y="-790504"/>
            <a:ext cx="1766132" cy="1629623"/>
            <a:chOff x="6181969" y="2722905"/>
            <a:chExt cx="1726425" cy="1592985"/>
          </a:xfrm>
        </p:grpSpPr>
        <p:sp>
          <p:nvSpPr>
            <p:cNvPr id="1520" name="Google Shape;1520;p8"/>
            <p:cNvSpPr/>
            <p:nvPr/>
          </p:nvSpPr>
          <p:spPr>
            <a:xfrm flipH="1">
              <a:off x="6308264" y="2722905"/>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1" name="Google Shape;1521;p8"/>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2" name="Google Shape;1522;p8"/>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3" name="Google Shape;1523;p8"/>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4" name="Google Shape;1524;p8"/>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25" name="Google Shape;1525;p8"/>
          <p:cNvGrpSpPr/>
          <p:nvPr/>
        </p:nvGrpSpPr>
        <p:grpSpPr>
          <a:xfrm rot="5824369">
            <a:off x="5455218" y="-99805"/>
            <a:ext cx="1017503" cy="973422"/>
            <a:chOff x="6868941" y="265923"/>
            <a:chExt cx="1037994" cy="993025"/>
          </a:xfrm>
        </p:grpSpPr>
        <p:sp>
          <p:nvSpPr>
            <p:cNvPr id="1526" name="Google Shape;1526;p8"/>
            <p:cNvSpPr/>
            <p:nvPr/>
          </p:nvSpPr>
          <p:spPr>
            <a:xfrm rot="-9911833">
              <a:off x="6986681" y="384548"/>
              <a:ext cx="778288" cy="745689"/>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7" name="Google Shape;1527;p8"/>
            <p:cNvSpPr/>
            <p:nvPr/>
          </p:nvSpPr>
          <p:spPr>
            <a:xfrm rot="-9911833">
              <a:off x="6956725" y="362832"/>
              <a:ext cx="862425" cy="799207"/>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528;p8"/>
            <p:cNvSpPr/>
            <p:nvPr/>
          </p:nvSpPr>
          <p:spPr>
            <a:xfrm rot="-9911833">
              <a:off x="7069832" y="337194"/>
              <a:ext cx="190580" cy="182100"/>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529;p8"/>
            <p:cNvSpPr/>
            <p:nvPr/>
          </p:nvSpPr>
          <p:spPr>
            <a:xfrm rot="-9911833">
              <a:off x="7454331" y="997937"/>
              <a:ext cx="190580" cy="182067"/>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530;p8"/>
            <p:cNvSpPr/>
            <p:nvPr/>
          </p:nvSpPr>
          <p:spPr>
            <a:xfrm rot="-9911833">
              <a:off x="7394047" y="974014"/>
              <a:ext cx="321834" cy="233110"/>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8"/>
            <p:cNvSpPr/>
            <p:nvPr/>
          </p:nvSpPr>
          <p:spPr>
            <a:xfrm rot="-9911833">
              <a:off x="7009544" y="313303"/>
              <a:ext cx="321834" cy="233110"/>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32" name="Google Shape;1532;p8"/>
          <p:cNvGrpSpPr/>
          <p:nvPr/>
        </p:nvGrpSpPr>
        <p:grpSpPr>
          <a:xfrm rot="5824369">
            <a:off x="5403805" y="-253894"/>
            <a:ext cx="1017503" cy="973422"/>
            <a:chOff x="6868941" y="265923"/>
            <a:chExt cx="1037994" cy="993025"/>
          </a:xfrm>
        </p:grpSpPr>
        <p:sp>
          <p:nvSpPr>
            <p:cNvPr id="1533" name="Google Shape;1533;p8"/>
            <p:cNvSpPr/>
            <p:nvPr/>
          </p:nvSpPr>
          <p:spPr>
            <a:xfrm rot="-9911833">
              <a:off x="6986681" y="384548"/>
              <a:ext cx="778288" cy="745689"/>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8"/>
            <p:cNvSpPr/>
            <p:nvPr/>
          </p:nvSpPr>
          <p:spPr>
            <a:xfrm rot="-9911833">
              <a:off x="6956725" y="362832"/>
              <a:ext cx="862425" cy="799207"/>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8"/>
            <p:cNvSpPr/>
            <p:nvPr/>
          </p:nvSpPr>
          <p:spPr>
            <a:xfrm rot="-9911833">
              <a:off x="7069832" y="337194"/>
              <a:ext cx="190580" cy="182100"/>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8"/>
            <p:cNvSpPr/>
            <p:nvPr/>
          </p:nvSpPr>
          <p:spPr>
            <a:xfrm rot="-9911833">
              <a:off x="7009544" y="313303"/>
              <a:ext cx="321834" cy="233110"/>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8"/>
            <p:cNvSpPr/>
            <p:nvPr/>
          </p:nvSpPr>
          <p:spPr>
            <a:xfrm rot="-9911833">
              <a:off x="7454331" y="997937"/>
              <a:ext cx="190580" cy="182067"/>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538;p8"/>
            <p:cNvSpPr/>
            <p:nvPr/>
          </p:nvSpPr>
          <p:spPr>
            <a:xfrm rot="-9911833">
              <a:off x="7394047" y="974014"/>
              <a:ext cx="321834" cy="233110"/>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39" name="Google Shape;1539;p8"/>
          <p:cNvGrpSpPr/>
          <p:nvPr/>
        </p:nvGrpSpPr>
        <p:grpSpPr>
          <a:xfrm>
            <a:off x="7309624" y="3507235"/>
            <a:ext cx="1169711" cy="1118887"/>
            <a:chOff x="7937600" y="2632763"/>
            <a:chExt cx="960591" cy="918928"/>
          </a:xfrm>
        </p:grpSpPr>
        <p:grpSp>
          <p:nvGrpSpPr>
            <p:cNvPr id="1540" name="Google Shape;1540;p8"/>
            <p:cNvGrpSpPr/>
            <p:nvPr/>
          </p:nvGrpSpPr>
          <p:grpSpPr>
            <a:xfrm rot="-1327499">
              <a:off x="8109574" y="2851500"/>
              <a:ext cx="703525" cy="589409"/>
              <a:chOff x="7538075" y="1172525"/>
              <a:chExt cx="467150" cy="391375"/>
            </a:xfrm>
          </p:grpSpPr>
          <p:sp>
            <p:nvSpPr>
              <p:cNvPr id="1541" name="Google Shape;1541;p8"/>
              <p:cNvSpPr/>
              <p:nvPr/>
            </p:nvSpPr>
            <p:spPr>
              <a:xfrm>
                <a:off x="7557075" y="1191525"/>
                <a:ext cx="376175" cy="355650"/>
              </a:xfrm>
              <a:custGeom>
                <a:avLst/>
                <a:gdLst/>
                <a:ahLst/>
                <a:cxnLst/>
                <a:rect l="l" t="t" r="r" b="b"/>
                <a:pathLst>
                  <a:path w="15047" h="14226" extrusionOk="0">
                    <a:moveTo>
                      <a:pt x="11855" y="0"/>
                    </a:moveTo>
                    <a:lnTo>
                      <a:pt x="0" y="11855"/>
                    </a:lnTo>
                    <a:cubicBezTo>
                      <a:pt x="1626" y="13435"/>
                      <a:pt x="3737" y="14226"/>
                      <a:pt x="5844" y="14226"/>
                    </a:cubicBezTo>
                    <a:cubicBezTo>
                      <a:pt x="7992" y="14226"/>
                      <a:pt x="10137" y="13405"/>
                      <a:pt x="11763" y="11763"/>
                    </a:cubicBezTo>
                    <a:cubicBezTo>
                      <a:pt x="15016" y="8541"/>
                      <a:pt x="15046" y="3283"/>
                      <a:pt x="11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2" name="Google Shape;1542;p8"/>
              <p:cNvSpPr/>
              <p:nvPr/>
            </p:nvSpPr>
            <p:spPr>
              <a:xfrm>
                <a:off x="7538075" y="1172525"/>
                <a:ext cx="467150" cy="391375"/>
              </a:xfrm>
              <a:custGeom>
                <a:avLst/>
                <a:gdLst/>
                <a:ahLst/>
                <a:cxnLst/>
                <a:rect l="l" t="t" r="r" b="b"/>
                <a:pathLst>
                  <a:path w="18686" h="15655" extrusionOk="0">
                    <a:moveTo>
                      <a:pt x="12554" y="1885"/>
                    </a:moveTo>
                    <a:cubicBezTo>
                      <a:pt x="14925" y="4894"/>
                      <a:pt x="14651" y="9210"/>
                      <a:pt x="11916" y="11916"/>
                    </a:cubicBezTo>
                    <a:cubicBezTo>
                      <a:pt x="10442" y="13405"/>
                      <a:pt x="8491" y="14165"/>
                      <a:pt x="6534" y="14165"/>
                    </a:cubicBezTo>
                    <a:cubicBezTo>
                      <a:pt x="4897" y="14165"/>
                      <a:pt x="3255" y="13634"/>
                      <a:pt x="1885" y="12554"/>
                    </a:cubicBezTo>
                    <a:lnTo>
                      <a:pt x="12554" y="1885"/>
                    </a:lnTo>
                    <a:close/>
                    <a:moveTo>
                      <a:pt x="12615" y="0"/>
                    </a:moveTo>
                    <a:cubicBezTo>
                      <a:pt x="12402" y="0"/>
                      <a:pt x="12220" y="61"/>
                      <a:pt x="12068" y="213"/>
                    </a:cubicBezTo>
                    <a:lnTo>
                      <a:pt x="213" y="12067"/>
                    </a:lnTo>
                    <a:cubicBezTo>
                      <a:pt x="61" y="12219"/>
                      <a:pt x="0" y="12402"/>
                      <a:pt x="0" y="12615"/>
                    </a:cubicBezTo>
                    <a:cubicBezTo>
                      <a:pt x="0" y="12827"/>
                      <a:pt x="92" y="13010"/>
                      <a:pt x="244" y="13162"/>
                    </a:cubicBezTo>
                    <a:cubicBezTo>
                      <a:pt x="1946" y="14773"/>
                      <a:pt x="4195" y="15654"/>
                      <a:pt x="6536" y="15654"/>
                    </a:cubicBezTo>
                    <a:cubicBezTo>
                      <a:pt x="6548" y="15654"/>
                      <a:pt x="6561" y="15654"/>
                      <a:pt x="6574" y="15654"/>
                    </a:cubicBezTo>
                    <a:cubicBezTo>
                      <a:pt x="14603" y="15654"/>
                      <a:pt x="18685" y="6040"/>
                      <a:pt x="13162" y="244"/>
                    </a:cubicBezTo>
                    <a:cubicBezTo>
                      <a:pt x="13010" y="92"/>
                      <a:pt x="12797" y="0"/>
                      <a:pt x="1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43" name="Google Shape;1543;p8"/>
            <p:cNvGrpSpPr/>
            <p:nvPr/>
          </p:nvGrpSpPr>
          <p:grpSpPr>
            <a:xfrm rot="-1327499">
              <a:off x="8022692" y="2743546"/>
              <a:ext cx="703525" cy="589409"/>
              <a:chOff x="7538075" y="1172525"/>
              <a:chExt cx="467150" cy="391375"/>
            </a:xfrm>
          </p:grpSpPr>
          <p:sp>
            <p:nvSpPr>
              <p:cNvPr id="1544" name="Google Shape;1544;p8"/>
              <p:cNvSpPr/>
              <p:nvPr/>
            </p:nvSpPr>
            <p:spPr>
              <a:xfrm>
                <a:off x="7557075" y="1191525"/>
                <a:ext cx="376175" cy="355650"/>
              </a:xfrm>
              <a:custGeom>
                <a:avLst/>
                <a:gdLst/>
                <a:ahLst/>
                <a:cxnLst/>
                <a:rect l="l" t="t" r="r" b="b"/>
                <a:pathLst>
                  <a:path w="15047" h="14226" extrusionOk="0">
                    <a:moveTo>
                      <a:pt x="11855" y="0"/>
                    </a:moveTo>
                    <a:lnTo>
                      <a:pt x="0" y="11855"/>
                    </a:lnTo>
                    <a:cubicBezTo>
                      <a:pt x="1626" y="13435"/>
                      <a:pt x="3737" y="14226"/>
                      <a:pt x="5844" y="14226"/>
                    </a:cubicBezTo>
                    <a:cubicBezTo>
                      <a:pt x="7992" y="14226"/>
                      <a:pt x="10137" y="13405"/>
                      <a:pt x="11763" y="11763"/>
                    </a:cubicBezTo>
                    <a:cubicBezTo>
                      <a:pt x="15016" y="8541"/>
                      <a:pt x="15046" y="3283"/>
                      <a:pt x="1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545;p8"/>
              <p:cNvSpPr/>
              <p:nvPr/>
            </p:nvSpPr>
            <p:spPr>
              <a:xfrm>
                <a:off x="7538075" y="1172525"/>
                <a:ext cx="467150" cy="391375"/>
              </a:xfrm>
              <a:custGeom>
                <a:avLst/>
                <a:gdLst/>
                <a:ahLst/>
                <a:cxnLst/>
                <a:rect l="l" t="t" r="r" b="b"/>
                <a:pathLst>
                  <a:path w="18686" h="15655" extrusionOk="0">
                    <a:moveTo>
                      <a:pt x="12554" y="1885"/>
                    </a:moveTo>
                    <a:cubicBezTo>
                      <a:pt x="14925" y="4894"/>
                      <a:pt x="14651" y="9210"/>
                      <a:pt x="11916" y="11916"/>
                    </a:cubicBezTo>
                    <a:cubicBezTo>
                      <a:pt x="10442" y="13405"/>
                      <a:pt x="8491" y="14165"/>
                      <a:pt x="6534" y="14165"/>
                    </a:cubicBezTo>
                    <a:cubicBezTo>
                      <a:pt x="4897" y="14165"/>
                      <a:pt x="3255" y="13634"/>
                      <a:pt x="1885" y="12554"/>
                    </a:cubicBezTo>
                    <a:lnTo>
                      <a:pt x="12554" y="1885"/>
                    </a:lnTo>
                    <a:close/>
                    <a:moveTo>
                      <a:pt x="12615" y="0"/>
                    </a:moveTo>
                    <a:cubicBezTo>
                      <a:pt x="12402" y="0"/>
                      <a:pt x="12220" y="61"/>
                      <a:pt x="12068" y="213"/>
                    </a:cubicBezTo>
                    <a:lnTo>
                      <a:pt x="213" y="12067"/>
                    </a:lnTo>
                    <a:cubicBezTo>
                      <a:pt x="61" y="12219"/>
                      <a:pt x="0" y="12402"/>
                      <a:pt x="0" y="12615"/>
                    </a:cubicBezTo>
                    <a:cubicBezTo>
                      <a:pt x="0" y="12827"/>
                      <a:pt x="92" y="13010"/>
                      <a:pt x="244" y="13162"/>
                    </a:cubicBezTo>
                    <a:cubicBezTo>
                      <a:pt x="1946" y="14773"/>
                      <a:pt x="4195" y="15654"/>
                      <a:pt x="6536" y="15654"/>
                    </a:cubicBezTo>
                    <a:cubicBezTo>
                      <a:pt x="6548" y="15654"/>
                      <a:pt x="6561" y="15654"/>
                      <a:pt x="6574" y="15654"/>
                    </a:cubicBezTo>
                    <a:cubicBezTo>
                      <a:pt x="14603" y="15654"/>
                      <a:pt x="18685" y="6040"/>
                      <a:pt x="13162" y="244"/>
                    </a:cubicBezTo>
                    <a:cubicBezTo>
                      <a:pt x="13010" y="92"/>
                      <a:pt x="12797" y="0"/>
                      <a:pt x="1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46" name="Google Shape;1546;p8"/>
          <p:cNvGrpSpPr/>
          <p:nvPr/>
        </p:nvGrpSpPr>
        <p:grpSpPr>
          <a:xfrm>
            <a:off x="279301" y="3079426"/>
            <a:ext cx="1064642" cy="307217"/>
            <a:chOff x="4541338" y="271625"/>
            <a:chExt cx="1169679" cy="337564"/>
          </a:xfrm>
        </p:grpSpPr>
        <p:sp>
          <p:nvSpPr>
            <p:cNvPr id="1547" name="Google Shape;1547;p8"/>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8" name="Google Shape;1548;p8"/>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49" name="Google Shape;1549;p8"/>
          <p:cNvGrpSpPr/>
          <p:nvPr/>
        </p:nvGrpSpPr>
        <p:grpSpPr>
          <a:xfrm>
            <a:off x="8357141" y="1452431"/>
            <a:ext cx="636526" cy="626463"/>
            <a:chOff x="817900" y="1853650"/>
            <a:chExt cx="528150" cy="519800"/>
          </a:xfrm>
        </p:grpSpPr>
        <p:sp>
          <p:nvSpPr>
            <p:cNvPr id="1550" name="Google Shape;1550;p8"/>
            <p:cNvSpPr/>
            <p:nvPr/>
          </p:nvSpPr>
          <p:spPr>
            <a:xfrm>
              <a:off x="822475" y="1853650"/>
              <a:ext cx="519775" cy="519800"/>
            </a:xfrm>
            <a:custGeom>
              <a:avLst/>
              <a:gdLst/>
              <a:ahLst/>
              <a:cxnLst/>
              <a:rect l="l" t="t" r="r" b="b"/>
              <a:pathLst>
                <a:path w="20791" h="20792" extrusionOk="0">
                  <a:moveTo>
                    <a:pt x="19271" y="1521"/>
                  </a:moveTo>
                  <a:lnTo>
                    <a:pt x="19271" y="19272"/>
                  </a:lnTo>
                  <a:lnTo>
                    <a:pt x="1520" y="19272"/>
                  </a:lnTo>
                  <a:lnTo>
                    <a:pt x="1520" y="1521"/>
                  </a:lnTo>
                  <a:close/>
                  <a:moveTo>
                    <a:pt x="760" y="1"/>
                  </a:moveTo>
                  <a:cubicBezTo>
                    <a:pt x="335" y="1"/>
                    <a:pt x="0" y="366"/>
                    <a:pt x="0" y="761"/>
                  </a:cubicBezTo>
                  <a:lnTo>
                    <a:pt x="0" y="20032"/>
                  </a:lnTo>
                  <a:cubicBezTo>
                    <a:pt x="0" y="20457"/>
                    <a:pt x="335" y="20792"/>
                    <a:pt x="760" y="20792"/>
                  </a:cubicBezTo>
                  <a:lnTo>
                    <a:pt x="20031" y="20792"/>
                  </a:lnTo>
                  <a:cubicBezTo>
                    <a:pt x="20426" y="20792"/>
                    <a:pt x="20791" y="20457"/>
                    <a:pt x="20791" y="20032"/>
                  </a:cubicBezTo>
                  <a:lnTo>
                    <a:pt x="20791" y="761"/>
                  </a:lnTo>
                  <a:cubicBezTo>
                    <a:pt x="20791" y="366"/>
                    <a:pt x="20426" y="1"/>
                    <a:pt x="2003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1" name="Google Shape;1551;p8"/>
            <p:cNvSpPr/>
            <p:nvPr/>
          </p:nvSpPr>
          <p:spPr>
            <a:xfrm>
              <a:off x="1063350" y="1855550"/>
              <a:ext cx="38025" cy="516375"/>
            </a:xfrm>
            <a:custGeom>
              <a:avLst/>
              <a:gdLst/>
              <a:ahLst/>
              <a:cxnLst/>
              <a:rect l="l" t="t" r="r" b="b"/>
              <a:pathLst>
                <a:path w="1521" h="20655" extrusionOk="0">
                  <a:moveTo>
                    <a:pt x="761" y="1"/>
                  </a:moveTo>
                  <a:cubicBezTo>
                    <a:pt x="381" y="1"/>
                    <a:pt x="1" y="259"/>
                    <a:pt x="1" y="776"/>
                  </a:cubicBezTo>
                  <a:lnTo>
                    <a:pt x="1" y="19895"/>
                  </a:lnTo>
                  <a:cubicBezTo>
                    <a:pt x="1" y="20320"/>
                    <a:pt x="335" y="20655"/>
                    <a:pt x="761" y="20655"/>
                  </a:cubicBezTo>
                  <a:cubicBezTo>
                    <a:pt x="1186" y="20655"/>
                    <a:pt x="1521" y="20320"/>
                    <a:pt x="1521" y="19895"/>
                  </a:cubicBezTo>
                  <a:lnTo>
                    <a:pt x="1521" y="776"/>
                  </a:lnTo>
                  <a:cubicBezTo>
                    <a:pt x="1521" y="259"/>
                    <a:pt x="1141" y="1"/>
                    <a:pt x="76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2" name="Google Shape;1552;p8"/>
            <p:cNvSpPr/>
            <p:nvPr/>
          </p:nvSpPr>
          <p:spPr>
            <a:xfrm>
              <a:off x="817900" y="2095300"/>
              <a:ext cx="528150" cy="38025"/>
            </a:xfrm>
            <a:custGeom>
              <a:avLst/>
              <a:gdLst/>
              <a:ahLst/>
              <a:cxnLst/>
              <a:rect l="l" t="t" r="r" b="b"/>
              <a:pathLst>
                <a:path w="21126" h="1521" extrusionOk="0">
                  <a:moveTo>
                    <a:pt x="1004" y="1"/>
                  </a:moveTo>
                  <a:cubicBezTo>
                    <a:pt x="1" y="1"/>
                    <a:pt x="1" y="1521"/>
                    <a:pt x="1004" y="1521"/>
                  </a:cubicBezTo>
                  <a:lnTo>
                    <a:pt x="20123" y="1521"/>
                  </a:lnTo>
                  <a:cubicBezTo>
                    <a:pt x="21126" y="1521"/>
                    <a:pt x="21126" y="1"/>
                    <a:pt x="201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53" name="Google Shape;1553;p8"/>
          <p:cNvGrpSpPr/>
          <p:nvPr/>
        </p:nvGrpSpPr>
        <p:grpSpPr>
          <a:xfrm>
            <a:off x="4686408" y="4430460"/>
            <a:ext cx="385224" cy="378820"/>
            <a:chOff x="471070" y="534409"/>
            <a:chExt cx="517984" cy="509372"/>
          </a:xfrm>
        </p:grpSpPr>
        <p:sp>
          <p:nvSpPr>
            <p:cNvPr id="1554" name="Google Shape;1554;p8"/>
            <p:cNvSpPr/>
            <p:nvPr/>
          </p:nvSpPr>
          <p:spPr>
            <a:xfrm>
              <a:off x="471070"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5" name="Google Shape;1555;p8"/>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accent4"/>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56" name="Google Shape;1556;p8"/>
          <p:cNvGrpSpPr/>
          <p:nvPr/>
        </p:nvGrpSpPr>
        <p:grpSpPr>
          <a:xfrm>
            <a:off x="7836550" y="595700"/>
            <a:ext cx="581350" cy="153450"/>
            <a:chOff x="5156900" y="4578450"/>
            <a:chExt cx="581350" cy="153450"/>
          </a:xfrm>
        </p:grpSpPr>
        <p:sp>
          <p:nvSpPr>
            <p:cNvPr id="1557" name="Google Shape;1557;p8"/>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8" name="Google Shape;1558;p8"/>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9" name="Google Shape;1559;p8"/>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60" name="Google Shape;1560;p8"/>
          <p:cNvGrpSpPr/>
          <p:nvPr/>
        </p:nvGrpSpPr>
        <p:grpSpPr>
          <a:xfrm>
            <a:off x="3170650" y="4277975"/>
            <a:ext cx="581350" cy="153450"/>
            <a:chOff x="5156900" y="4578450"/>
            <a:chExt cx="581350" cy="153450"/>
          </a:xfrm>
        </p:grpSpPr>
        <p:sp>
          <p:nvSpPr>
            <p:cNvPr id="1561" name="Google Shape;1561;p8"/>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2" name="Google Shape;1562;p8"/>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3" name="Google Shape;1563;p8"/>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64" name="Google Shape;1564;p8"/>
          <p:cNvSpPr txBox="1">
            <a:spLocks noGrp="1"/>
          </p:cNvSpPr>
          <p:nvPr>
            <p:ph type="title"/>
          </p:nvPr>
        </p:nvSpPr>
        <p:spPr>
          <a:xfrm>
            <a:off x="1168200" y="1376213"/>
            <a:ext cx="6807600" cy="1177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981"/>
        <p:cNvGrpSpPr/>
        <p:nvPr/>
      </p:nvGrpSpPr>
      <p:grpSpPr>
        <a:xfrm>
          <a:off x="0" y="0"/>
          <a:ext cx="0" cy="0"/>
          <a:chOff x="0" y="0"/>
          <a:chExt cx="0" cy="0"/>
        </a:xfrm>
      </p:grpSpPr>
      <p:sp>
        <p:nvSpPr>
          <p:cNvPr id="1982" name="Google Shape;1982;p13"/>
          <p:cNvSpPr txBox="1">
            <a:spLocks noGrp="1"/>
          </p:cNvSpPr>
          <p:nvPr>
            <p:ph type="subTitle" idx="1"/>
          </p:nvPr>
        </p:nvSpPr>
        <p:spPr>
          <a:xfrm>
            <a:off x="751625" y="3372425"/>
            <a:ext cx="2111100" cy="48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983" name="Google Shape;1983;p13"/>
          <p:cNvSpPr txBox="1">
            <a:spLocks noGrp="1"/>
          </p:cNvSpPr>
          <p:nvPr>
            <p:ph type="subTitle" idx="2"/>
          </p:nvPr>
        </p:nvSpPr>
        <p:spPr>
          <a:xfrm>
            <a:off x="751625" y="3003425"/>
            <a:ext cx="2111100" cy="36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atin typeface="Inter"/>
                <a:ea typeface="Inter"/>
                <a:cs typeface="Inter"/>
                <a:sym typeface="Inter"/>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984" name="Google Shape;1984;p13"/>
          <p:cNvSpPr txBox="1">
            <a:spLocks noGrp="1"/>
          </p:cNvSpPr>
          <p:nvPr>
            <p:ph type="subTitle" idx="3"/>
          </p:nvPr>
        </p:nvSpPr>
        <p:spPr>
          <a:xfrm>
            <a:off x="3516450" y="3372425"/>
            <a:ext cx="2111100" cy="48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985" name="Google Shape;1985;p13"/>
          <p:cNvSpPr txBox="1">
            <a:spLocks noGrp="1"/>
          </p:cNvSpPr>
          <p:nvPr>
            <p:ph type="subTitle" idx="4"/>
          </p:nvPr>
        </p:nvSpPr>
        <p:spPr>
          <a:xfrm>
            <a:off x="3516450" y="3003425"/>
            <a:ext cx="2111100" cy="36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atin typeface="Inter"/>
                <a:ea typeface="Inter"/>
                <a:cs typeface="Inter"/>
                <a:sym typeface="Inter"/>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986" name="Google Shape;1986;p13"/>
          <p:cNvSpPr txBox="1">
            <a:spLocks noGrp="1"/>
          </p:cNvSpPr>
          <p:nvPr>
            <p:ph type="subTitle" idx="5"/>
          </p:nvPr>
        </p:nvSpPr>
        <p:spPr>
          <a:xfrm>
            <a:off x="6281275" y="3372425"/>
            <a:ext cx="2111100" cy="48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987" name="Google Shape;1987;p13"/>
          <p:cNvSpPr txBox="1">
            <a:spLocks noGrp="1"/>
          </p:cNvSpPr>
          <p:nvPr>
            <p:ph type="subTitle" idx="6"/>
          </p:nvPr>
        </p:nvSpPr>
        <p:spPr>
          <a:xfrm>
            <a:off x="6281275" y="3003425"/>
            <a:ext cx="2111100" cy="36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atin typeface="Inter"/>
                <a:ea typeface="Inter"/>
                <a:cs typeface="Inter"/>
                <a:sym typeface="Inter"/>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grpSp>
        <p:nvGrpSpPr>
          <p:cNvPr id="1988" name="Google Shape;1988;p13"/>
          <p:cNvGrpSpPr/>
          <p:nvPr/>
        </p:nvGrpSpPr>
        <p:grpSpPr>
          <a:xfrm>
            <a:off x="7821841" y="-809717"/>
            <a:ext cx="1862327" cy="4491787"/>
            <a:chOff x="5692625" y="470675"/>
            <a:chExt cx="1669500" cy="4027425"/>
          </a:xfrm>
        </p:grpSpPr>
        <p:sp>
          <p:nvSpPr>
            <p:cNvPr id="1989" name="Google Shape;1989;p13"/>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0" name="Google Shape;1990;p13"/>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1" name="Google Shape;1991;p13"/>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2" name="Google Shape;1992;p13"/>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3" name="Google Shape;1993;p13"/>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4" name="Google Shape;1994;p13"/>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5" name="Google Shape;1995;p13"/>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6" name="Google Shape;1996;p13"/>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7" name="Google Shape;1997;p13"/>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8" name="Google Shape;1998;p13"/>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9" name="Google Shape;1999;p13"/>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0" name="Google Shape;2000;p13"/>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13"/>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13"/>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13"/>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13"/>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5" name="Google Shape;2005;p13"/>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6" name="Google Shape;2006;p13"/>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13"/>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13"/>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13"/>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13"/>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13"/>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13"/>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13"/>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13"/>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13"/>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13"/>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7" name="Google Shape;2017;p13"/>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8" name="Google Shape;2018;p13"/>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13"/>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13"/>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13"/>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13"/>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3" name="Google Shape;2023;p13"/>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4" name="Google Shape;2024;p13"/>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13"/>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13"/>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13"/>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13"/>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13"/>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13"/>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13"/>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13"/>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3" name="Google Shape;2033;p13"/>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4" name="Google Shape;2034;p13"/>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13"/>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13"/>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13"/>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13"/>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13"/>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13"/>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1" name="Google Shape;2041;p13"/>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2" name="Google Shape;2042;p13"/>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13"/>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13"/>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13"/>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13"/>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7" name="Google Shape;2047;p13"/>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8" name="Google Shape;2048;p13"/>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9" name="Google Shape;2049;p13"/>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0" name="Google Shape;2050;p13"/>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1" name="Google Shape;2051;p13"/>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2" name="Google Shape;2052;p13"/>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3" name="Google Shape;2053;p13"/>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4" name="Google Shape;2054;p13"/>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5" name="Google Shape;2055;p13"/>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6" name="Google Shape;2056;p13"/>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7" name="Google Shape;2057;p13"/>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8" name="Google Shape;2058;p13"/>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9" name="Google Shape;2059;p13"/>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0" name="Google Shape;2060;p13"/>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1" name="Google Shape;2061;p13"/>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2" name="Google Shape;2062;p13"/>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13"/>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13"/>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13"/>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13"/>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13"/>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13"/>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13"/>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13"/>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13"/>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13"/>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13"/>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13"/>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13"/>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6" name="Google Shape;2076;p13"/>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13"/>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8" name="Google Shape;2078;p13"/>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9" name="Google Shape;2079;p13"/>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0" name="Google Shape;2080;p13"/>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13"/>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13"/>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13"/>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13"/>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13"/>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13"/>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13"/>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13"/>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13"/>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0" name="Google Shape;2090;p13"/>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1" name="Google Shape;2091;p13"/>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2" name="Google Shape;2092;p13"/>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3" name="Google Shape;2093;p13"/>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4" name="Google Shape;2094;p13"/>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5" name="Google Shape;2095;p13"/>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6" name="Google Shape;2096;p13"/>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7" name="Google Shape;2097;p13"/>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8" name="Google Shape;2098;p13"/>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9" name="Google Shape;2099;p13"/>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0" name="Google Shape;2100;p13"/>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1" name="Google Shape;2101;p13"/>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2" name="Google Shape;2102;p13"/>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3" name="Google Shape;2103;p13"/>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4" name="Google Shape;2104;p13"/>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5" name="Google Shape;2105;p13"/>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6" name="Google Shape;2106;p13"/>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7" name="Google Shape;2107;p13"/>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8" name="Google Shape;2108;p13"/>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9" name="Google Shape;2109;p13"/>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0" name="Google Shape;2110;p13"/>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1" name="Google Shape;2111;p13"/>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2" name="Google Shape;2112;p13"/>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3" name="Google Shape;2113;p13"/>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4" name="Google Shape;2114;p13"/>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5" name="Google Shape;2115;p13"/>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6" name="Google Shape;2116;p13"/>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7" name="Google Shape;2117;p13"/>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8" name="Google Shape;2118;p13"/>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9" name="Google Shape;2119;p13"/>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0" name="Google Shape;2120;p13"/>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1" name="Google Shape;2121;p13"/>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2" name="Google Shape;2122;p13"/>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3" name="Google Shape;2123;p13"/>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4" name="Google Shape;2124;p13"/>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5" name="Google Shape;2125;p13"/>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6" name="Google Shape;2126;p13"/>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7" name="Google Shape;2127;p13"/>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8" name="Google Shape;2128;p13"/>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9" name="Google Shape;2129;p13"/>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0" name="Google Shape;2130;p13"/>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1" name="Google Shape;2131;p13"/>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2" name="Google Shape;2132;p13"/>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3" name="Google Shape;2133;p13"/>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4" name="Google Shape;2134;p13"/>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5" name="Google Shape;2135;p13"/>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6" name="Google Shape;2136;p13"/>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7" name="Google Shape;2137;p13"/>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8" name="Google Shape;2138;p13"/>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9" name="Google Shape;2139;p13"/>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0" name="Google Shape;2140;p13"/>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1" name="Google Shape;2141;p13"/>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2" name="Google Shape;2142;p13"/>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3" name="Google Shape;2143;p13"/>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4" name="Google Shape;2144;p13"/>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5" name="Google Shape;2145;p13"/>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6" name="Google Shape;2146;p13"/>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7" name="Google Shape;2147;p13"/>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8" name="Google Shape;2148;p13"/>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9" name="Google Shape;2149;p13"/>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0" name="Google Shape;2150;p13"/>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1" name="Google Shape;2151;p13"/>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2" name="Google Shape;2152;p13"/>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53" name="Google Shape;2153;p13"/>
          <p:cNvGrpSpPr/>
          <p:nvPr/>
        </p:nvGrpSpPr>
        <p:grpSpPr>
          <a:xfrm rot="10800000">
            <a:off x="-31175" y="4293849"/>
            <a:ext cx="2458888" cy="969114"/>
            <a:chOff x="7132400" y="-50625"/>
            <a:chExt cx="2688778" cy="1059721"/>
          </a:xfrm>
        </p:grpSpPr>
        <p:sp>
          <p:nvSpPr>
            <p:cNvPr id="2154" name="Google Shape;2154;p13"/>
            <p:cNvSpPr/>
            <p:nvPr/>
          </p:nvSpPr>
          <p:spPr>
            <a:xfrm flipH="1">
              <a:off x="7132400" y="-50625"/>
              <a:ext cx="2688778" cy="1059721"/>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5" name="Google Shape;2155;p13"/>
            <p:cNvSpPr/>
            <p:nvPr/>
          </p:nvSpPr>
          <p:spPr>
            <a:xfrm flipH="1">
              <a:off x="9013882" y="-50625"/>
              <a:ext cx="78653" cy="19189"/>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6" name="Google Shape;2156;p13"/>
            <p:cNvSpPr/>
            <p:nvPr/>
          </p:nvSpPr>
          <p:spPr>
            <a:xfrm flipH="1">
              <a:off x="8906026" y="1528"/>
              <a:ext cx="119769" cy="6581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7" name="Google Shape;2157;p13"/>
            <p:cNvSpPr/>
            <p:nvPr/>
          </p:nvSpPr>
          <p:spPr>
            <a:xfrm flipH="1">
              <a:off x="8906026" y="572899"/>
              <a:ext cx="119769" cy="6581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8" name="Google Shape;2158;p13"/>
            <p:cNvSpPr/>
            <p:nvPr/>
          </p:nvSpPr>
          <p:spPr>
            <a:xfrm flipH="1">
              <a:off x="8860069" y="380798"/>
              <a:ext cx="84939" cy="117272"/>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9" name="Google Shape;2159;p13"/>
            <p:cNvSpPr/>
            <p:nvPr/>
          </p:nvSpPr>
          <p:spPr>
            <a:xfrm flipH="1">
              <a:off x="8774409" y="219586"/>
              <a:ext cx="113873" cy="60967"/>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0" name="Google Shape;2160;p13"/>
            <p:cNvSpPr/>
            <p:nvPr/>
          </p:nvSpPr>
          <p:spPr>
            <a:xfrm flipH="1">
              <a:off x="8745115" y="343142"/>
              <a:ext cx="86864" cy="6599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1" name="Google Shape;2161;p13"/>
            <p:cNvSpPr/>
            <p:nvPr/>
          </p:nvSpPr>
          <p:spPr>
            <a:xfrm flipH="1">
              <a:off x="8605228" y="-50625"/>
              <a:ext cx="56726" cy="45507"/>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2" name="Google Shape;2162;p13"/>
            <p:cNvSpPr/>
            <p:nvPr/>
          </p:nvSpPr>
          <p:spPr>
            <a:xfrm flipH="1">
              <a:off x="8999565" y="467811"/>
              <a:ext cx="117693" cy="72487"/>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3" name="Google Shape;2163;p13"/>
            <p:cNvSpPr/>
            <p:nvPr/>
          </p:nvSpPr>
          <p:spPr>
            <a:xfrm flipH="1">
              <a:off x="8922478" y="202472"/>
              <a:ext cx="127138" cy="1415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4" name="Google Shape;2164;p13"/>
            <p:cNvSpPr/>
            <p:nvPr/>
          </p:nvSpPr>
          <p:spPr>
            <a:xfrm flipH="1">
              <a:off x="9034905" y="80751"/>
              <a:ext cx="138988" cy="74352"/>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5" name="Google Shape;2165;p13"/>
            <p:cNvSpPr/>
            <p:nvPr/>
          </p:nvSpPr>
          <p:spPr>
            <a:xfrm flipH="1">
              <a:off x="7779706" y="202472"/>
              <a:ext cx="126777" cy="1415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6" name="Google Shape;2166;p13"/>
            <p:cNvSpPr/>
            <p:nvPr/>
          </p:nvSpPr>
          <p:spPr>
            <a:xfrm flipH="1">
              <a:off x="7871140" y="-50625"/>
              <a:ext cx="78653" cy="19189"/>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7" name="Google Shape;2167;p13"/>
            <p:cNvSpPr/>
            <p:nvPr/>
          </p:nvSpPr>
          <p:spPr>
            <a:xfrm flipH="1">
              <a:off x="7629773" y="79187"/>
              <a:ext cx="111557" cy="109572"/>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8" name="Google Shape;2168;p13"/>
            <p:cNvSpPr/>
            <p:nvPr/>
          </p:nvSpPr>
          <p:spPr>
            <a:xfrm flipH="1">
              <a:off x="8211219" y="70946"/>
              <a:ext cx="110655" cy="109572"/>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9" name="Google Shape;2169;p13"/>
            <p:cNvSpPr/>
            <p:nvPr/>
          </p:nvSpPr>
          <p:spPr>
            <a:xfrm flipH="1">
              <a:off x="8786260" y="74615"/>
              <a:ext cx="111557" cy="110174"/>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0" name="Google Shape;2170;p13"/>
            <p:cNvSpPr/>
            <p:nvPr/>
          </p:nvSpPr>
          <p:spPr>
            <a:xfrm flipH="1">
              <a:off x="9373180" y="74615"/>
              <a:ext cx="111557" cy="110174"/>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1" name="Google Shape;2171;p13"/>
            <p:cNvSpPr/>
            <p:nvPr/>
          </p:nvSpPr>
          <p:spPr>
            <a:xfrm flipH="1">
              <a:off x="8798140" y="642347"/>
              <a:ext cx="110655" cy="109572"/>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2" name="Google Shape;2172;p13"/>
            <p:cNvSpPr/>
            <p:nvPr/>
          </p:nvSpPr>
          <p:spPr>
            <a:xfrm flipH="1">
              <a:off x="9346653" y="642347"/>
              <a:ext cx="110655" cy="109572"/>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3" name="Google Shape;2173;p13"/>
            <p:cNvSpPr/>
            <p:nvPr/>
          </p:nvSpPr>
          <p:spPr>
            <a:xfrm flipH="1">
              <a:off x="7763254" y="1528"/>
              <a:ext cx="119799" cy="6581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4" name="Google Shape;2174;p13"/>
            <p:cNvSpPr/>
            <p:nvPr/>
          </p:nvSpPr>
          <p:spPr>
            <a:xfrm flipH="1">
              <a:off x="7892163" y="80751"/>
              <a:ext cx="138988" cy="74352"/>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5" name="Google Shape;2175;p13"/>
            <p:cNvSpPr/>
            <p:nvPr/>
          </p:nvSpPr>
          <p:spPr>
            <a:xfrm flipH="1">
              <a:off x="8205716" y="-50625"/>
              <a:ext cx="49417" cy="14437"/>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6" name="Google Shape;2176;p13"/>
            <p:cNvSpPr/>
            <p:nvPr/>
          </p:nvSpPr>
          <p:spPr>
            <a:xfrm flipH="1">
              <a:off x="7320762" y="80751"/>
              <a:ext cx="139018" cy="74352"/>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7" name="Google Shape;2177;p13"/>
            <p:cNvSpPr/>
            <p:nvPr/>
          </p:nvSpPr>
          <p:spPr>
            <a:xfrm flipH="1">
              <a:off x="7414933" y="228970"/>
              <a:ext cx="98775" cy="76968"/>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8" name="Google Shape;2178;p13"/>
            <p:cNvSpPr/>
            <p:nvPr/>
          </p:nvSpPr>
          <p:spPr>
            <a:xfrm flipH="1">
              <a:off x="7986304" y="228970"/>
              <a:ext cx="98775" cy="76968"/>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9" name="Google Shape;2179;p13"/>
            <p:cNvSpPr/>
            <p:nvPr/>
          </p:nvSpPr>
          <p:spPr>
            <a:xfrm flipH="1">
              <a:off x="7462486" y="-50625"/>
              <a:ext cx="56696" cy="45507"/>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0" name="Google Shape;2180;p13"/>
            <p:cNvSpPr/>
            <p:nvPr/>
          </p:nvSpPr>
          <p:spPr>
            <a:xfrm flipH="1">
              <a:off x="7299739" y="-50625"/>
              <a:ext cx="78653" cy="19189"/>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1" name="Google Shape;2181;p13"/>
            <p:cNvSpPr/>
            <p:nvPr/>
          </p:nvSpPr>
          <p:spPr>
            <a:xfrm flipH="1">
              <a:off x="7191883" y="1528"/>
              <a:ext cx="119769" cy="6581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2" name="Google Shape;2182;p13"/>
            <p:cNvSpPr/>
            <p:nvPr/>
          </p:nvSpPr>
          <p:spPr>
            <a:xfrm flipH="1">
              <a:off x="7522820" y="102948"/>
              <a:ext cx="86864" cy="127108"/>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3" name="Google Shape;2183;p13"/>
            <p:cNvSpPr/>
            <p:nvPr/>
          </p:nvSpPr>
          <p:spPr>
            <a:xfrm flipH="1">
              <a:off x="8463534" y="80751"/>
              <a:ext cx="138988" cy="74352"/>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4" name="Google Shape;2184;p13"/>
            <p:cNvSpPr/>
            <p:nvPr/>
          </p:nvSpPr>
          <p:spPr>
            <a:xfrm flipH="1">
              <a:off x="8351077" y="202472"/>
              <a:ext cx="126777" cy="1415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5" name="Google Shape;2185;p13"/>
            <p:cNvSpPr/>
            <p:nvPr/>
          </p:nvSpPr>
          <p:spPr>
            <a:xfrm flipH="1">
              <a:off x="8334625" y="1528"/>
              <a:ext cx="119799" cy="6581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6" name="Google Shape;2186;p13"/>
            <p:cNvSpPr/>
            <p:nvPr/>
          </p:nvSpPr>
          <p:spPr>
            <a:xfrm flipH="1">
              <a:off x="8557706" y="229120"/>
              <a:ext cx="98775" cy="76818"/>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7" name="Google Shape;2187;p13"/>
            <p:cNvSpPr/>
            <p:nvPr/>
          </p:nvSpPr>
          <p:spPr>
            <a:xfrm flipH="1">
              <a:off x="8202136" y="219586"/>
              <a:ext cx="114776" cy="60967"/>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8" name="Google Shape;2188;p13"/>
            <p:cNvSpPr/>
            <p:nvPr/>
          </p:nvSpPr>
          <p:spPr>
            <a:xfrm flipH="1">
              <a:off x="8094191" y="102948"/>
              <a:ext cx="86894" cy="127108"/>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9" name="Google Shape;2189;p13"/>
            <p:cNvSpPr/>
            <p:nvPr/>
          </p:nvSpPr>
          <p:spPr>
            <a:xfrm flipH="1">
              <a:off x="7634345" y="-50625"/>
              <a:ext cx="49387" cy="14437"/>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0" name="Google Shape;2190;p13"/>
            <p:cNvSpPr/>
            <p:nvPr/>
          </p:nvSpPr>
          <p:spPr>
            <a:xfrm flipH="1">
              <a:off x="8033857" y="-50625"/>
              <a:ext cx="57628" cy="45507"/>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1" name="Google Shape;2191;p13"/>
            <p:cNvSpPr/>
            <p:nvPr/>
          </p:nvSpPr>
          <p:spPr>
            <a:xfrm flipH="1">
              <a:off x="7631637" y="219586"/>
              <a:ext cx="113903" cy="60967"/>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2" name="Google Shape;2192;p13"/>
            <p:cNvSpPr/>
            <p:nvPr/>
          </p:nvSpPr>
          <p:spPr>
            <a:xfrm flipH="1">
              <a:off x="8442511" y="-50625"/>
              <a:ext cx="78653" cy="19189"/>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3" name="Google Shape;2193;p13"/>
            <p:cNvSpPr/>
            <p:nvPr/>
          </p:nvSpPr>
          <p:spPr>
            <a:xfrm flipH="1">
              <a:off x="9306741" y="914513"/>
              <a:ext cx="96639" cy="66411"/>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4" name="Google Shape;2194;p13"/>
            <p:cNvSpPr/>
            <p:nvPr/>
          </p:nvSpPr>
          <p:spPr>
            <a:xfrm flipH="1">
              <a:off x="9431440" y="380798"/>
              <a:ext cx="84969" cy="117272"/>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5" name="Google Shape;2195;p13"/>
            <p:cNvSpPr/>
            <p:nvPr/>
          </p:nvSpPr>
          <p:spPr>
            <a:xfrm flipH="1">
              <a:off x="9236963" y="674349"/>
              <a:ext cx="86864" cy="127108"/>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6" name="Google Shape;2196;p13"/>
            <p:cNvSpPr/>
            <p:nvPr/>
          </p:nvSpPr>
          <p:spPr>
            <a:xfrm flipH="1">
              <a:off x="9236963" y="102948"/>
              <a:ext cx="86864" cy="127108"/>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7" name="Google Shape;2197;p13"/>
            <p:cNvSpPr/>
            <p:nvPr/>
          </p:nvSpPr>
          <p:spPr>
            <a:xfrm flipH="1">
              <a:off x="9477397" y="572899"/>
              <a:ext cx="119799" cy="6581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8" name="Google Shape;2198;p13"/>
            <p:cNvSpPr/>
            <p:nvPr/>
          </p:nvSpPr>
          <p:spPr>
            <a:xfrm flipH="1">
              <a:off x="9348488" y="-50625"/>
              <a:ext cx="49387" cy="14437"/>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9" name="Google Shape;2199;p13"/>
            <p:cNvSpPr/>
            <p:nvPr/>
          </p:nvSpPr>
          <p:spPr>
            <a:xfrm flipH="1">
              <a:off x="9700447" y="800491"/>
              <a:ext cx="98775" cy="76818"/>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0" name="Google Shape;2200;p13"/>
            <p:cNvSpPr/>
            <p:nvPr/>
          </p:nvSpPr>
          <p:spPr>
            <a:xfrm flipH="1">
              <a:off x="9748000" y="465435"/>
              <a:ext cx="56726" cy="10082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1" name="Google Shape;2201;p13"/>
            <p:cNvSpPr/>
            <p:nvPr/>
          </p:nvSpPr>
          <p:spPr>
            <a:xfrm flipH="1">
              <a:off x="9493849" y="773843"/>
              <a:ext cx="127138" cy="141966"/>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2" name="Google Shape;2202;p13"/>
            <p:cNvSpPr/>
            <p:nvPr/>
          </p:nvSpPr>
          <p:spPr>
            <a:xfrm flipH="1">
              <a:off x="9748000" y="-50625"/>
              <a:ext cx="57628" cy="45507"/>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3" name="Google Shape;2203;p13"/>
            <p:cNvSpPr/>
            <p:nvPr/>
          </p:nvSpPr>
          <p:spPr>
            <a:xfrm flipH="1">
              <a:off x="9607208" y="900467"/>
              <a:ext cx="139890" cy="70111"/>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4" name="Google Shape;2204;p13"/>
            <p:cNvSpPr/>
            <p:nvPr/>
          </p:nvSpPr>
          <p:spPr>
            <a:xfrm flipH="1">
              <a:off x="9700447" y="229120"/>
              <a:ext cx="98775" cy="76818"/>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5" name="Google Shape;2205;p13"/>
            <p:cNvSpPr/>
            <p:nvPr/>
          </p:nvSpPr>
          <p:spPr>
            <a:xfrm flipH="1">
              <a:off x="9606306" y="652122"/>
              <a:ext cx="138988" cy="74352"/>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6" name="Google Shape;2206;p13"/>
            <p:cNvSpPr/>
            <p:nvPr/>
          </p:nvSpPr>
          <p:spPr>
            <a:xfrm flipH="1">
              <a:off x="8201145" y="343292"/>
              <a:ext cx="48485" cy="9264"/>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7" name="Google Shape;2207;p13"/>
            <p:cNvSpPr/>
            <p:nvPr/>
          </p:nvSpPr>
          <p:spPr>
            <a:xfrm flipH="1">
              <a:off x="8711279" y="674349"/>
              <a:ext cx="38439" cy="43913"/>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8" name="Google Shape;2208;p13"/>
            <p:cNvSpPr/>
            <p:nvPr/>
          </p:nvSpPr>
          <p:spPr>
            <a:xfrm flipH="1">
              <a:off x="8605228" y="465435"/>
              <a:ext cx="56726" cy="10106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9" name="Google Shape;2209;p13"/>
            <p:cNvSpPr/>
            <p:nvPr/>
          </p:nvSpPr>
          <p:spPr>
            <a:xfrm flipH="1">
              <a:off x="7611487" y="343142"/>
              <a:ext cx="75013" cy="32273"/>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0" name="Google Shape;2210;p13"/>
            <p:cNvSpPr/>
            <p:nvPr/>
          </p:nvSpPr>
          <p:spPr>
            <a:xfrm flipH="1">
              <a:off x="7898539" y="332254"/>
              <a:ext cx="136371" cy="44094"/>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1" name="Google Shape;2211;p13"/>
            <p:cNvSpPr/>
            <p:nvPr/>
          </p:nvSpPr>
          <p:spPr>
            <a:xfrm flipH="1">
              <a:off x="9247941" y="989916"/>
              <a:ext cx="47553" cy="154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2" name="Google Shape;2212;p13"/>
            <p:cNvSpPr/>
            <p:nvPr/>
          </p:nvSpPr>
          <p:spPr>
            <a:xfrm flipH="1">
              <a:off x="9808335" y="751135"/>
              <a:ext cx="12843" cy="43913"/>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3" name="Google Shape;2213;p13"/>
            <p:cNvSpPr/>
            <p:nvPr/>
          </p:nvSpPr>
          <p:spPr>
            <a:xfrm flipH="1">
              <a:off x="9808335" y="179764"/>
              <a:ext cx="12843" cy="43913"/>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4" name="Google Shape;2214;p13"/>
            <p:cNvSpPr/>
            <p:nvPr/>
          </p:nvSpPr>
          <p:spPr>
            <a:xfrm flipH="1">
              <a:off x="9431440" y="952169"/>
              <a:ext cx="69750" cy="55072"/>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5" name="Google Shape;2215;p13"/>
            <p:cNvSpPr/>
            <p:nvPr/>
          </p:nvSpPr>
          <p:spPr>
            <a:xfrm flipH="1">
              <a:off x="9045011" y="896948"/>
              <a:ext cx="131048" cy="7179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6" name="Google Shape;2216;p13"/>
            <p:cNvSpPr/>
            <p:nvPr/>
          </p:nvSpPr>
          <p:spPr>
            <a:xfrm flipH="1">
              <a:off x="9810170" y="426575"/>
              <a:ext cx="11008" cy="43011"/>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7" name="Google Shape;2217;p13"/>
            <p:cNvSpPr/>
            <p:nvPr/>
          </p:nvSpPr>
          <p:spPr>
            <a:xfrm flipH="1">
              <a:off x="8665562" y="102948"/>
              <a:ext cx="86894" cy="127108"/>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8" name="Google Shape;2218;p13"/>
            <p:cNvSpPr/>
            <p:nvPr/>
          </p:nvSpPr>
          <p:spPr>
            <a:xfrm flipH="1">
              <a:off x="9345780" y="790987"/>
              <a:ext cx="113903" cy="60937"/>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9" name="Google Shape;2219;p13"/>
            <p:cNvSpPr/>
            <p:nvPr/>
          </p:nvSpPr>
          <p:spPr>
            <a:xfrm flipH="1">
              <a:off x="9176629" y="-50625"/>
              <a:ext cx="56696" cy="45507"/>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0" name="Google Shape;2220;p13"/>
            <p:cNvSpPr/>
            <p:nvPr/>
          </p:nvSpPr>
          <p:spPr>
            <a:xfrm flipH="1">
              <a:off x="8777118" y="-50625"/>
              <a:ext cx="49387" cy="14437"/>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1" name="Google Shape;2221;p13"/>
            <p:cNvSpPr/>
            <p:nvPr/>
          </p:nvSpPr>
          <p:spPr>
            <a:xfrm flipH="1">
              <a:off x="8822834" y="790446"/>
              <a:ext cx="63103" cy="49387"/>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2" name="Google Shape;2222;p13"/>
            <p:cNvSpPr/>
            <p:nvPr/>
          </p:nvSpPr>
          <p:spPr>
            <a:xfrm flipH="1">
              <a:off x="9477397" y="1528"/>
              <a:ext cx="119799" cy="6581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3" name="Google Shape;2223;p13"/>
            <p:cNvSpPr/>
            <p:nvPr/>
          </p:nvSpPr>
          <p:spPr>
            <a:xfrm flipH="1">
              <a:off x="9129076" y="229120"/>
              <a:ext cx="98775" cy="76818"/>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4" name="Google Shape;2224;p13"/>
            <p:cNvSpPr/>
            <p:nvPr/>
          </p:nvSpPr>
          <p:spPr>
            <a:xfrm flipH="1">
              <a:off x="9176629" y="465435"/>
              <a:ext cx="56696" cy="10082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13"/>
            <p:cNvSpPr/>
            <p:nvPr/>
          </p:nvSpPr>
          <p:spPr>
            <a:xfrm flipH="1">
              <a:off x="8922478" y="773843"/>
              <a:ext cx="127138" cy="141966"/>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6" name="Google Shape;2226;p13"/>
            <p:cNvSpPr/>
            <p:nvPr/>
          </p:nvSpPr>
          <p:spPr>
            <a:xfrm flipH="1">
              <a:off x="9129076" y="800491"/>
              <a:ext cx="98775" cy="76818"/>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7" name="Google Shape;2227;p13"/>
            <p:cNvSpPr/>
            <p:nvPr/>
          </p:nvSpPr>
          <p:spPr>
            <a:xfrm flipH="1">
              <a:off x="9034905" y="652122"/>
              <a:ext cx="138988" cy="74352"/>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8" name="Google Shape;2228;p13"/>
            <p:cNvSpPr/>
            <p:nvPr/>
          </p:nvSpPr>
          <p:spPr>
            <a:xfrm flipH="1">
              <a:off x="8660569" y="417642"/>
              <a:ext cx="93721" cy="92909"/>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9" name="Google Shape;2229;p13"/>
            <p:cNvSpPr/>
            <p:nvPr/>
          </p:nvSpPr>
          <p:spPr>
            <a:xfrm flipH="1">
              <a:off x="9606306" y="80751"/>
              <a:ext cx="138988" cy="74352"/>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0" name="Google Shape;2230;p13"/>
            <p:cNvSpPr/>
            <p:nvPr/>
          </p:nvSpPr>
          <p:spPr>
            <a:xfrm flipH="1">
              <a:off x="9607208" y="332314"/>
              <a:ext cx="139951" cy="66862"/>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1" name="Google Shape;2231;p13"/>
            <p:cNvSpPr/>
            <p:nvPr/>
          </p:nvSpPr>
          <p:spPr>
            <a:xfrm flipH="1">
              <a:off x="9091600" y="332314"/>
              <a:ext cx="139951" cy="66862"/>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2" name="Google Shape;2232;p13"/>
            <p:cNvSpPr/>
            <p:nvPr/>
          </p:nvSpPr>
          <p:spPr>
            <a:xfrm flipH="1">
              <a:off x="8490964" y="332314"/>
              <a:ext cx="139951" cy="66862"/>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3" name="Google Shape;2233;p13"/>
            <p:cNvSpPr/>
            <p:nvPr/>
          </p:nvSpPr>
          <p:spPr>
            <a:xfrm flipH="1">
              <a:off x="9493849" y="202472"/>
              <a:ext cx="127138" cy="1415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4" name="Google Shape;2234;p13"/>
            <p:cNvSpPr/>
            <p:nvPr/>
          </p:nvSpPr>
          <p:spPr>
            <a:xfrm flipH="1">
              <a:off x="9570936" y="467811"/>
              <a:ext cx="117693" cy="72487"/>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5" name="Google Shape;2235;p13"/>
            <p:cNvSpPr/>
            <p:nvPr/>
          </p:nvSpPr>
          <p:spPr>
            <a:xfrm flipH="1">
              <a:off x="9340006" y="457434"/>
              <a:ext cx="91676" cy="7754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6" name="Google Shape;2236;p13"/>
            <p:cNvSpPr/>
            <p:nvPr/>
          </p:nvSpPr>
          <p:spPr>
            <a:xfrm flipH="1">
              <a:off x="8760966" y="457404"/>
              <a:ext cx="81991" cy="77570"/>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7" name="Google Shape;2237;p13"/>
            <p:cNvSpPr/>
            <p:nvPr/>
          </p:nvSpPr>
          <p:spPr>
            <a:xfrm flipH="1">
              <a:off x="9231940" y="417642"/>
              <a:ext cx="93721" cy="92909"/>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8" name="Google Shape;2238;p13"/>
            <p:cNvSpPr/>
            <p:nvPr/>
          </p:nvSpPr>
          <p:spPr>
            <a:xfrm flipH="1">
              <a:off x="9306741" y="343142"/>
              <a:ext cx="96639" cy="66411"/>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9" name="Google Shape;2239;p13"/>
            <p:cNvSpPr/>
            <p:nvPr/>
          </p:nvSpPr>
          <p:spPr>
            <a:xfrm flipH="1">
              <a:off x="9345780" y="219586"/>
              <a:ext cx="113903" cy="60967"/>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0" name="Google Shape;2240;p13"/>
            <p:cNvSpPr/>
            <p:nvPr/>
          </p:nvSpPr>
          <p:spPr>
            <a:xfrm flipH="1">
              <a:off x="9585283" y="-50625"/>
              <a:ext cx="78653" cy="19189"/>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41" name="Google Shape;2241;p13"/>
          <p:cNvGrpSpPr/>
          <p:nvPr/>
        </p:nvGrpSpPr>
        <p:grpSpPr>
          <a:xfrm>
            <a:off x="6625963" y="4134860"/>
            <a:ext cx="493224" cy="485024"/>
            <a:chOff x="471070" y="534409"/>
            <a:chExt cx="517984" cy="509372"/>
          </a:xfrm>
        </p:grpSpPr>
        <p:sp>
          <p:nvSpPr>
            <p:cNvPr id="2242" name="Google Shape;2242;p13"/>
            <p:cNvSpPr/>
            <p:nvPr/>
          </p:nvSpPr>
          <p:spPr>
            <a:xfrm>
              <a:off x="471070"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3" name="Google Shape;2243;p13"/>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accent2"/>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44" name="Google Shape;2244;p13"/>
          <p:cNvGrpSpPr/>
          <p:nvPr/>
        </p:nvGrpSpPr>
        <p:grpSpPr>
          <a:xfrm>
            <a:off x="693250" y="-196287"/>
            <a:ext cx="1064625" cy="930275"/>
            <a:chOff x="3739700" y="4218425"/>
            <a:chExt cx="1064625" cy="930275"/>
          </a:xfrm>
        </p:grpSpPr>
        <p:sp>
          <p:nvSpPr>
            <p:cNvPr id="2245" name="Google Shape;2245;p13"/>
            <p:cNvSpPr/>
            <p:nvPr/>
          </p:nvSpPr>
          <p:spPr>
            <a:xfrm>
              <a:off x="3739700" y="5052025"/>
              <a:ext cx="110975" cy="95125"/>
            </a:xfrm>
            <a:custGeom>
              <a:avLst/>
              <a:gdLst/>
              <a:ahLst/>
              <a:cxnLst/>
              <a:rect l="l" t="t" r="r" b="b"/>
              <a:pathLst>
                <a:path w="4439" h="3805" extrusionOk="0">
                  <a:moveTo>
                    <a:pt x="1885" y="1"/>
                  </a:moveTo>
                  <a:cubicBezTo>
                    <a:pt x="851" y="1"/>
                    <a:pt x="0" y="852"/>
                    <a:pt x="0" y="1885"/>
                  </a:cubicBezTo>
                  <a:cubicBezTo>
                    <a:pt x="0" y="3041"/>
                    <a:pt x="939" y="3804"/>
                    <a:pt x="1923" y="3804"/>
                  </a:cubicBezTo>
                  <a:cubicBezTo>
                    <a:pt x="2387" y="3804"/>
                    <a:pt x="2862" y="3634"/>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6" name="Google Shape;2246;p13"/>
            <p:cNvSpPr/>
            <p:nvPr/>
          </p:nvSpPr>
          <p:spPr>
            <a:xfrm>
              <a:off x="3740450" y="4773925"/>
              <a:ext cx="110975" cy="95125"/>
            </a:xfrm>
            <a:custGeom>
              <a:avLst/>
              <a:gdLst/>
              <a:ahLst/>
              <a:cxnLst/>
              <a:rect l="l" t="t" r="r" b="b"/>
              <a:pathLst>
                <a:path w="4439" h="3805" extrusionOk="0">
                  <a:moveTo>
                    <a:pt x="1885" y="0"/>
                  </a:moveTo>
                  <a:cubicBezTo>
                    <a:pt x="821" y="0"/>
                    <a:pt x="1" y="851"/>
                    <a:pt x="1" y="1915"/>
                  </a:cubicBezTo>
                  <a:cubicBezTo>
                    <a:pt x="1" y="3049"/>
                    <a:pt x="937" y="3805"/>
                    <a:pt x="1909" y="3805"/>
                  </a:cubicBezTo>
                  <a:cubicBezTo>
                    <a:pt x="2371" y="3805"/>
                    <a:pt x="2841" y="3634"/>
                    <a:pt x="3223" y="3252"/>
                  </a:cubicBezTo>
                  <a:cubicBezTo>
                    <a:pt x="4439" y="206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7" name="Google Shape;2247;p13"/>
            <p:cNvSpPr/>
            <p:nvPr/>
          </p:nvSpPr>
          <p:spPr>
            <a:xfrm>
              <a:off x="3740450" y="4496550"/>
              <a:ext cx="110975" cy="94875"/>
            </a:xfrm>
            <a:custGeom>
              <a:avLst/>
              <a:gdLst/>
              <a:ahLst/>
              <a:cxnLst/>
              <a:rect l="l" t="t" r="r" b="b"/>
              <a:pathLst>
                <a:path w="4439" h="3795" extrusionOk="0">
                  <a:moveTo>
                    <a:pt x="1916" y="1"/>
                  </a:moveTo>
                  <a:cubicBezTo>
                    <a:pt x="852" y="1"/>
                    <a:pt x="1" y="852"/>
                    <a:pt x="1" y="1885"/>
                  </a:cubicBezTo>
                  <a:cubicBezTo>
                    <a:pt x="1" y="3034"/>
                    <a:pt x="928" y="3795"/>
                    <a:pt x="1905" y="3795"/>
                  </a:cubicBezTo>
                  <a:cubicBezTo>
                    <a:pt x="2375" y="3795"/>
                    <a:pt x="2858" y="3618"/>
                    <a:pt x="3253" y="3223"/>
                  </a:cubicBezTo>
                  <a:cubicBezTo>
                    <a:pt x="4439" y="2037"/>
                    <a:pt x="3587" y="1"/>
                    <a:pt x="191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8" name="Google Shape;2248;p13"/>
            <p:cNvSpPr/>
            <p:nvPr/>
          </p:nvSpPr>
          <p:spPr>
            <a:xfrm>
              <a:off x="3741225" y="4218425"/>
              <a:ext cx="110950" cy="95150"/>
            </a:xfrm>
            <a:custGeom>
              <a:avLst/>
              <a:gdLst/>
              <a:ahLst/>
              <a:cxnLst/>
              <a:rect l="l" t="t" r="r" b="b"/>
              <a:pathLst>
                <a:path w="4438" h="3806" extrusionOk="0">
                  <a:moveTo>
                    <a:pt x="1885" y="1"/>
                  </a:moveTo>
                  <a:cubicBezTo>
                    <a:pt x="851" y="1"/>
                    <a:pt x="0" y="852"/>
                    <a:pt x="0" y="1916"/>
                  </a:cubicBezTo>
                  <a:cubicBezTo>
                    <a:pt x="0" y="3049"/>
                    <a:pt x="936" y="3806"/>
                    <a:pt x="1909" y="3806"/>
                  </a:cubicBezTo>
                  <a:cubicBezTo>
                    <a:pt x="2370" y="3806"/>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9" name="Google Shape;2249;p13"/>
            <p:cNvSpPr/>
            <p:nvPr/>
          </p:nvSpPr>
          <p:spPr>
            <a:xfrm>
              <a:off x="3977550" y="5052800"/>
              <a:ext cx="110975" cy="94875"/>
            </a:xfrm>
            <a:custGeom>
              <a:avLst/>
              <a:gdLst/>
              <a:ahLst/>
              <a:cxnLst/>
              <a:rect l="l" t="t" r="r" b="b"/>
              <a:pathLst>
                <a:path w="4439" h="3795" extrusionOk="0">
                  <a:moveTo>
                    <a:pt x="1915" y="0"/>
                  </a:moveTo>
                  <a:cubicBezTo>
                    <a:pt x="851" y="0"/>
                    <a:pt x="0" y="821"/>
                    <a:pt x="0" y="1885"/>
                  </a:cubicBezTo>
                  <a:cubicBezTo>
                    <a:pt x="0" y="3033"/>
                    <a:pt x="941" y="3794"/>
                    <a:pt x="1918" y="3794"/>
                  </a:cubicBezTo>
                  <a:cubicBezTo>
                    <a:pt x="2388" y="3794"/>
                    <a:pt x="2867" y="3618"/>
                    <a:pt x="3253"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0" name="Google Shape;2250;p13"/>
            <p:cNvSpPr/>
            <p:nvPr/>
          </p:nvSpPr>
          <p:spPr>
            <a:xfrm>
              <a:off x="3978300" y="4774675"/>
              <a:ext cx="110975" cy="95125"/>
            </a:xfrm>
            <a:custGeom>
              <a:avLst/>
              <a:gdLst/>
              <a:ahLst/>
              <a:cxnLst/>
              <a:rect l="l" t="t" r="r" b="b"/>
              <a:pathLst>
                <a:path w="4439" h="3805" extrusionOk="0">
                  <a:moveTo>
                    <a:pt x="1885" y="1"/>
                  </a:moveTo>
                  <a:cubicBezTo>
                    <a:pt x="852" y="1"/>
                    <a:pt x="1" y="852"/>
                    <a:pt x="1" y="1885"/>
                  </a:cubicBezTo>
                  <a:cubicBezTo>
                    <a:pt x="1" y="3041"/>
                    <a:pt x="939" y="3804"/>
                    <a:pt x="1923" y="3804"/>
                  </a:cubicBezTo>
                  <a:cubicBezTo>
                    <a:pt x="2388" y="3804"/>
                    <a:pt x="2863" y="3633"/>
                    <a:pt x="3253"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1" name="Google Shape;2251;p13"/>
            <p:cNvSpPr/>
            <p:nvPr/>
          </p:nvSpPr>
          <p:spPr>
            <a:xfrm>
              <a:off x="3979075" y="4496550"/>
              <a:ext cx="110950" cy="95150"/>
            </a:xfrm>
            <a:custGeom>
              <a:avLst/>
              <a:gdLst/>
              <a:ahLst/>
              <a:cxnLst/>
              <a:rect l="l" t="t" r="r" b="b"/>
              <a:pathLst>
                <a:path w="4438" h="3806" extrusionOk="0">
                  <a:moveTo>
                    <a:pt x="1885" y="1"/>
                  </a:moveTo>
                  <a:cubicBezTo>
                    <a:pt x="821" y="1"/>
                    <a:pt x="0" y="852"/>
                    <a:pt x="0" y="1916"/>
                  </a:cubicBezTo>
                  <a:cubicBezTo>
                    <a:pt x="0" y="3049"/>
                    <a:pt x="936" y="3805"/>
                    <a:pt x="1909" y="3805"/>
                  </a:cubicBezTo>
                  <a:cubicBezTo>
                    <a:pt x="2370" y="3805"/>
                    <a:pt x="2840" y="3635"/>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2" name="Google Shape;2252;p13"/>
            <p:cNvSpPr/>
            <p:nvPr/>
          </p:nvSpPr>
          <p:spPr>
            <a:xfrm>
              <a:off x="3979075" y="4219200"/>
              <a:ext cx="110950" cy="94875"/>
            </a:xfrm>
            <a:custGeom>
              <a:avLst/>
              <a:gdLst/>
              <a:ahLst/>
              <a:cxnLst/>
              <a:rect l="l" t="t" r="r" b="b"/>
              <a:pathLst>
                <a:path w="4438" h="3795" extrusionOk="0">
                  <a:moveTo>
                    <a:pt x="1915" y="0"/>
                  </a:moveTo>
                  <a:cubicBezTo>
                    <a:pt x="851" y="0"/>
                    <a:pt x="0" y="851"/>
                    <a:pt x="0" y="1885"/>
                  </a:cubicBezTo>
                  <a:cubicBezTo>
                    <a:pt x="0" y="3033"/>
                    <a:pt x="927" y="3795"/>
                    <a:pt x="1904" y="3795"/>
                  </a:cubicBezTo>
                  <a:cubicBezTo>
                    <a:pt x="2375" y="3795"/>
                    <a:pt x="2857" y="3618"/>
                    <a:pt x="3252" y="3222"/>
                  </a:cubicBezTo>
                  <a:cubicBezTo>
                    <a:pt x="4438" y="2037"/>
                    <a:pt x="3587" y="0"/>
                    <a:pt x="19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3" name="Google Shape;2253;p13"/>
            <p:cNvSpPr/>
            <p:nvPr/>
          </p:nvSpPr>
          <p:spPr>
            <a:xfrm>
              <a:off x="4216150" y="5052800"/>
              <a:ext cx="110975" cy="95125"/>
            </a:xfrm>
            <a:custGeom>
              <a:avLst/>
              <a:gdLst/>
              <a:ahLst/>
              <a:cxnLst/>
              <a:rect l="l" t="t" r="r" b="b"/>
              <a:pathLst>
                <a:path w="4439" h="3805" extrusionOk="0">
                  <a:moveTo>
                    <a:pt x="1885" y="0"/>
                  </a:moveTo>
                  <a:cubicBezTo>
                    <a:pt x="852" y="0"/>
                    <a:pt x="1" y="851"/>
                    <a:pt x="1" y="1915"/>
                  </a:cubicBezTo>
                  <a:cubicBezTo>
                    <a:pt x="1" y="3049"/>
                    <a:pt x="937"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4" name="Google Shape;2254;p13"/>
            <p:cNvSpPr/>
            <p:nvPr/>
          </p:nvSpPr>
          <p:spPr>
            <a:xfrm>
              <a:off x="4216150" y="4774675"/>
              <a:ext cx="110975" cy="95300"/>
            </a:xfrm>
            <a:custGeom>
              <a:avLst/>
              <a:gdLst/>
              <a:ahLst/>
              <a:cxnLst/>
              <a:rect l="l" t="t" r="r" b="b"/>
              <a:pathLst>
                <a:path w="4439" h="3812" extrusionOk="0">
                  <a:moveTo>
                    <a:pt x="1915" y="1"/>
                  </a:moveTo>
                  <a:cubicBezTo>
                    <a:pt x="852" y="1"/>
                    <a:pt x="1" y="852"/>
                    <a:pt x="1" y="1915"/>
                  </a:cubicBezTo>
                  <a:cubicBezTo>
                    <a:pt x="1" y="3064"/>
                    <a:pt x="942" y="3812"/>
                    <a:pt x="1919" y="3812"/>
                  </a:cubicBezTo>
                  <a:cubicBezTo>
                    <a:pt x="2389" y="3812"/>
                    <a:pt x="2867" y="3638"/>
                    <a:pt x="3253" y="3253"/>
                  </a:cubicBezTo>
                  <a:cubicBezTo>
                    <a:pt x="4438" y="206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5" name="Google Shape;2255;p13"/>
            <p:cNvSpPr/>
            <p:nvPr/>
          </p:nvSpPr>
          <p:spPr>
            <a:xfrm>
              <a:off x="4216900" y="4497325"/>
              <a:ext cx="110975" cy="94875"/>
            </a:xfrm>
            <a:custGeom>
              <a:avLst/>
              <a:gdLst/>
              <a:ahLst/>
              <a:cxnLst/>
              <a:rect l="l" t="t" r="r" b="b"/>
              <a:pathLst>
                <a:path w="4439" h="3795" extrusionOk="0">
                  <a:moveTo>
                    <a:pt x="1885" y="0"/>
                  </a:moveTo>
                  <a:cubicBezTo>
                    <a:pt x="852" y="0"/>
                    <a:pt x="1" y="851"/>
                    <a:pt x="1" y="1885"/>
                  </a:cubicBezTo>
                  <a:cubicBezTo>
                    <a:pt x="1" y="3033"/>
                    <a:pt x="928" y="3794"/>
                    <a:pt x="1905" y="3794"/>
                  </a:cubicBezTo>
                  <a:cubicBezTo>
                    <a:pt x="2376" y="3794"/>
                    <a:pt x="2858" y="3618"/>
                    <a:pt x="3253" y="3222"/>
                  </a:cubicBezTo>
                  <a:cubicBezTo>
                    <a:pt x="4439" y="2037"/>
                    <a:pt x="3588"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6" name="Google Shape;2256;p13"/>
            <p:cNvSpPr/>
            <p:nvPr/>
          </p:nvSpPr>
          <p:spPr>
            <a:xfrm>
              <a:off x="4217675" y="4219200"/>
              <a:ext cx="110975" cy="95125"/>
            </a:xfrm>
            <a:custGeom>
              <a:avLst/>
              <a:gdLst/>
              <a:ahLst/>
              <a:cxnLst/>
              <a:rect l="l" t="t" r="r" b="b"/>
              <a:pathLst>
                <a:path w="4439" h="3805" extrusionOk="0">
                  <a:moveTo>
                    <a:pt x="1885" y="0"/>
                  </a:moveTo>
                  <a:cubicBezTo>
                    <a:pt x="821" y="0"/>
                    <a:pt x="0" y="851"/>
                    <a:pt x="0" y="1915"/>
                  </a:cubicBezTo>
                  <a:cubicBezTo>
                    <a:pt x="0" y="3049"/>
                    <a:pt x="936" y="3805"/>
                    <a:pt x="1909" y="3805"/>
                  </a:cubicBezTo>
                  <a:cubicBezTo>
                    <a:pt x="2371" y="3805"/>
                    <a:pt x="2841" y="3634"/>
                    <a:pt x="3222" y="3253"/>
                  </a:cubicBezTo>
                  <a:cubicBezTo>
                    <a:pt x="4438" y="2037"/>
                    <a:pt x="3587" y="0"/>
                    <a:pt x="188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7" name="Google Shape;2257;p13"/>
            <p:cNvSpPr/>
            <p:nvPr/>
          </p:nvSpPr>
          <p:spPr>
            <a:xfrm>
              <a:off x="4454000" y="5053550"/>
              <a:ext cx="110975" cy="94875"/>
            </a:xfrm>
            <a:custGeom>
              <a:avLst/>
              <a:gdLst/>
              <a:ahLst/>
              <a:cxnLst/>
              <a:rect l="l" t="t" r="r" b="b"/>
              <a:pathLst>
                <a:path w="4439" h="3795" extrusionOk="0">
                  <a:moveTo>
                    <a:pt x="1915" y="1"/>
                  </a:moveTo>
                  <a:cubicBezTo>
                    <a:pt x="851" y="1"/>
                    <a:pt x="0" y="821"/>
                    <a:pt x="0" y="1885"/>
                  </a:cubicBezTo>
                  <a:cubicBezTo>
                    <a:pt x="0" y="3034"/>
                    <a:pt x="928" y="3795"/>
                    <a:pt x="1904" y="3795"/>
                  </a:cubicBezTo>
                  <a:cubicBezTo>
                    <a:pt x="2375" y="3795"/>
                    <a:pt x="2857" y="3618"/>
                    <a:pt x="3253"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8" name="Google Shape;2258;p13"/>
            <p:cNvSpPr/>
            <p:nvPr/>
          </p:nvSpPr>
          <p:spPr>
            <a:xfrm>
              <a:off x="4454750" y="4775425"/>
              <a:ext cx="110975" cy="95125"/>
            </a:xfrm>
            <a:custGeom>
              <a:avLst/>
              <a:gdLst/>
              <a:ahLst/>
              <a:cxnLst/>
              <a:rect l="l" t="t" r="r" b="b"/>
              <a:pathLst>
                <a:path w="4439" h="3805" extrusionOk="0">
                  <a:moveTo>
                    <a:pt x="1885" y="1"/>
                  </a:moveTo>
                  <a:cubicBezTo>
                    <a:pt x="852" y="1"/>
                    <a:pt x="1" y="852"/>
                    <a:pt x="1" y="1885"/>
                  </a:cubicBezTo>
                  <a:cubicBezTo>
                    <a:pt x="1" y="3041"/>
                    <a:pt x="940" y="3805"/>
                    <a:pt x="1913" y="3805"/>
                  </a:cubicBezTo>
                  <a:cubicBezTo>
                    <a:pt x="2374" y="3805"/>
                    <a:pt x="2842" y="3634"/>
                    <a:pt x="3223" y="3253"/>
                  </a:cubicBezTo>
                  <a:cubicBezTo>
                    <a:pt x="4439"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9" name="Google Shape;2259;p13"/>
            <p:cNvSpPr/>
            <p:nvPr/>
          </p:nvSpPr>
          <p:spPr>
            <a:xfrm>
              <a:off x="4454750" y="4497325"/>
              <a:ext cx="110975" cy="95125"/>
            </a:xfrm>
            <a:custGeom>
              <a:avLst/>
              <a:gdLst/>
              <a:ahLst/>
              <a:cxnLst/>
              <a:rect l="l" t="t" r="r" b="b"/>
              <a:pathLst>
                <a:path w="4439" h="3805" extrusionOk="0">
                  <a:moveTo>
                    <a:pt x="1916" y="0"/>
                  </a:moveTo>
                  <a:cubicBezTo>
                    <a:pt x="852" y="0"/>
                    <a:pt x="1" y="851"/>
                    <a:pt x="1" y="1915"/>
                  </a:cubicBezTo>
                  <a:cubicBezTo>
                    <a:pt x="1" y="3049"/>
                    <a:pt x="951" y="3805"/>
                    <a:pt x="1932" y="3805"/>
                  </a:cubicBezTo>
                  <a:cubicBezTo>
                    <a:pt x="2398" y="3805"/>
                    <a:pt x="2871" y="3634"/>
                    <a:pt x="3253" y="3252"/>
                  </a:cubicBezTo>
                  <a:cubicBezTo>
                    <a:pt x="4439" y="2067"/>
                    <a:pt x="3587" y="0"/>
                    <a:pt x="191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0" name="Google Shape;2260;p13"/>
            <p:cNvSpPr/>
            <p:nvPr/>
          </p:nvSpPr>
          <p:spPr>
            <a:xfrm>
              <a:off x="4455525" y="4219950"/>
              <a:ext cx="110950" cy="94875"/>
            </a:xfrm>
            <a:custGeom>
              <a:avLst/>
              <a:gdLst/>
              <a:ahLst/>
              <a:cxnLst/>
              <a:rect l="l" t="t" r="r" b="b"/>
              <a:pathLst>
                <a:path w="4438" h="3795" extrusionOk="0">
                  <a:moveTo>
                    <a:pt x="1915" y="1"/>
                  </a:moveTo>
                  <a:cubicBezTo>
                    <a:pt x="851" y="1"/>
                    <a:pt x="0" y="852"/>
                    <a:pt x="0" y="1885"/>
                  </a:cubicBezTo>
                  <a:cubicBezTo>
                    <a:pt x="0" y="3034"/>
                    <a:pt x="927" y="3795"/>
                    <a:pt x="1904" y="3795"/>
                  </a:cubicBezTo>
                  <a:cubicBezTo>
                    <a:pt x="2375" y="3795"/>
                    <a:pt x="2857" y="3618"/>
                    <a:pt x="3252" y="3223"/>
                  </a:cubicBezTo>
                  <a:cubicBezTo>
                    <a:pt x="4438" y="2037"/>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1" name="Google Shape;2261;p13"/>
            <p:cNvSpPr/>
            <p:nvPr/>
          </p:nvSpPr>
          <p:spPr>
            <a:xfrm>
              <a:off x="4691850" y="50535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3" y="3253"/>
                  </a:cubicBezTo>
                  <a:cubicBezTo>
                    <a:pt x="4438" y="2037"/>
                    <a:pt x="361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2" name="Google Shape;2262;p13"/>
            <p:cNvSpPr/>
            <p:nvPr/>
          </p:nvSpPr>
          <p:spPr>
            <a:xfrm>
              <a:off x="4693375" y="4775425"/>
              <a:ext cx="110950" cy="95300"/>
            </a:xfrm>
            <a:custGeom>
              <a:avLst/>
              <a:gdLst/>
              <a:ahLst/>
              <a:cxnLst/>
              <a:rect l="l" t="t" r="r" b="b"/>
              <a:pathLst>
                <a:path w="4438" h="3812" extrusionOk="0">
                  <a:moveTo>
                    <a:pt x="1885" y="1"/>
                  </a:moveTo>
                  <a:cubicBezTo>
                    <a:pt x="821" y="1"/>
                    <a:pt x="0" y="852"/>
                    <a:pt x="0" y="1916"/>
                  </a:cubicBezTo>
                  <a:cubicBezTo>
                    <a:pt x="0" y="3065"/>
                    <a:pt x="928" y="3812"/>
                    <a:pt x="1895" y="3812"/>
                  </a:cubicBezTo>
                  <a:cubicBezTo>
                    <a:pt x="2361" y="3812"/>
                    <a:pt x="2837" y="3639"/>
                    <a:pt x="3222" y="3253"/>
                  </a:cubicBezTo>
                  <a:cubicBezTo>
                    <a:pt x="4438" y="2068"/>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3" name="Google Shape;2263;p13"/>
            <p:cNvSpPr/>
            <p:nvPr/>
          </p:nvSpPr>
          <p:spPr>
            <a:xfrm>
              <a:off x="4693375" y="4498075"/>
              <a:ext cx="110950" cy="95150"/>
            </a:xfrm>
            <a:custGeom>
              <a:avLst/>
              <a:gdLst/>
              <a:ahLst/>
              <a:cxnLst/>
              <a:rect l="l" t="t" r="r" b="b"/>
              <a:pathLst>
                <a:path w="4438" h="3806" extrusionOk="0">
                  <a:moveTo>
                    <a:pt x="1885" y="1"/>
                  </a:moveTo>
                  <a:cubicBezTo>
                    <a:pt x="821" y="1"/>
                    <a:pt x="0" y="852"/>
                    <a:pt x="0" y="1915"/>
                  </a:cubicBezTo>
                  <a:cubicBezTo>
                    <a:pt x="0" y="3049"/>
                    <a:pt x="936" y="3805"/>
                    <a:pt x="1909" y="3805"/>
                  </a:cubicBezTo>
                  <a:cubicBezTo>
                    <a:pt x="2370" y="3805"/>
                    <a:pt x="2840" y="3635"/>
                    <a:pt x="3222" y="3253"/>
                  </a:cubicBezTo>
                  <a:cubicBezTo>
                    <a:pt x="4438" y="2037"/>
                    <a:pt x="3587" y="1"/>
                    <a:pt x="188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4" name="Google Shape;2264;p13"/>
            <p:cNvSpPr/>
            <p:nvPr/>
          </p:nvSpPr>
          <p:spPr>
            <a:xfrm>
              <a:off x="4693375" y="4219950"/>
              <a:ext cx="110950" cy="95150"/>
            </a:xfrm>
            <a:custGeom>
              <a:avLst/>
              <a:gdLst/>
              <a:ahLst/>
              <a:cxnLst/>
              <a:rect l="l" t="t" r="r" b="b"/>
              <a:pathLst>
                <a:path w="4438" h="3806" extrusionOk="0">
                  <a:moveTo>
                    <a:pt x="1915" y="1"/>
                  </a:moveTo>
                  <a:cubicBezTo>
                    <a:pt x="851" y="1"/>
                    <a:pt x="0" y="852"/>
                    <a:pt x="0" y="1916"/>
                  </a:cubicBezTo>
                  <a:cubicBezTo>
                    <a:pt x="0" y="3049"/>
                    <a:pt x="950" y="3805"/>
                    <a:pt x="1932" y="3805"/>
                  </a:cubicBezTo>
                  <a:cubicBezTo>
                    <a:pt x="2398" y="3805"/>
                    <a:pt x="2871" y="3635"/>
                    <a:pt x="3252" y="3253"/>
                  </a:cubicBezTo>
                  <a:cubicBezTo>
                    <a:pt x="4438" y="2068"/>
                    <a:pt x="3587" y="1"/>
                    <a:pt x="191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65" name="Google Shape;2265;p13"/>
          <p:cNvGrpSpPr/>
          <p:nvPr/>
        </p:nvGrpSpPr>
        <p:grpSpPr>
          <a:xfrm>
            <a:off x="8088751" y="218931"/>
            <a:ext cx="658301" cy="720736"/>
            <a:chOff x="5661051" y="3946631"/>
            <a:chExt cx="658301" cy="720736"/>
          </a:xfrm>
        </p:grpSpPr>
        <p:sp>
          <p:nvSpPr>
            <p:cNvPr id="2266" name="Google Shape;2266;p13"/>
            <p:cNvSpPr/>
            <p:nvPr/>
          </p:nvSpPr>
          <p:spPr>
            <a:xfrm rot="1835766">
              <a:off x="5751016" y="4104148"/>
              <a:ext cx="481283" cy="473712"/>
            </a:xfrm>
            <a:custGeom>
              <a:avLst/>
              <a:gdLst/>
              <a:ahLst/>
              <a:cxnLst/>
              <a:rect l="l" t="t" r="r" b="b"/>
              <a:pathLst>
                <a:path w="13668" h="13453" extrusionOk="0">
                  <a:moveTo>
                    <a:pt x="10556" y="1"/>
                  </a:moveTo>
                  <a:cubicBezTo>
                    <a:pt x="10480" y="1"/>
                    <a:pt x="10403" y="10"/>
                    <a:pt x="10325" y="30"/>
                  </a:cubicBezTo>
                  <a:lnTo>
                    <a:pt x="911" y="2054"/>
                  </a:lnTo>
                  <a:cubicBezTo>
                    <a:pt x="365" y="2167"/>
                    <a:pt x="1" y="2690"/>
                    <a:pt x="137" y="3236"/>
                  </a:cubicBezTo>
                  <a:lnTo>
                    <a:pt x="2161" y="12650"/>
                  </a:lnTo>
                  <a:cubicBezTo>
                    <a:pt x="2259" y="13118"/>
                    <a:pt x="2657" y="13452"/>
                    <a:pt x="3112" y="13452"/>
                  </a:cubicBezTo>
                  <a:cubicBezTo>
                    <a:pt x="3188" y="13452"/>
                    <a:pt x="3266" y="13443"/>
                    <a:pt x="3344" y="13424"/>
                  </a:cubicBezTo>
                  <a:lnTo>
                    <a:pt x="12758" y="11400"/>
                  </a:lnTo>
                  <a:cubicBezTo>
                    <a:pt x="13304" y="11286"/>
                    <a:pt x="13668" y="10763"/>
                    <a:pt x="13531" y="10217"/>
                  </a:cubicBezTo>
                  <a:lnTo>
                    <a:pt x="11507" y="803"/>
                  </a:lnTo>
                  <a:cubicBezTo>
                    <a:pt x="11410" y="335"/>
                    <a:pt x="11012" y="1"/>
                    <a:pt x="10556" y="1"/>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7" name="Google Shape;2267;p13"/>
            <p:cNvSpPr/>
            <p:nvPr/>
          </p:nvSpPr>
          <p:spPr>
            <a:xfrm rot="1835766">
              <a:off x="5748104" y="4036138"/>
              <a:ext cx="481283" cy="473712"/>
            </a:xfrm>
            <a:custGeom>
              <a:avLst/>
              <a:gdLst/>
              <a:ahLst/>
              <a:cxnLst/>
              <a:rect l="l" t="t" r="r" b="b"/>
              <a:pathLst>
                <a:path w="13668" h="13453" extrusionOk="0">
                  <a:moveTo>
                    <a:pt x="10556" y="1"/>
                  </a:moveTo>
                  <a:cubicBezTo>
                    <a:pt x="10480" y="1"/>
                    <a:pt x="10403" y="10"/>
                    <a:pt x="10325" y="30"/>
                  </a:cubicBezTo>
                  <a:lnTo>
                    <a:pt x="911" y="2054"/>
                  </a:lnTo>
                  <a:cubicBezTo>
                    <a:pt x="365" y="2167"/>
                    <a:pt x="1" y="2690"/>
                    <a:pt x="137" y="3236"/>
                  </a:cubicBezTo>
                  <a:lnTo>
                    <a:pt x="2161" y="12650"/>
                  </a:lnTo>
                  <a:cubicBezTo>
                    <a:pt x="2259" y="13118"/>
                    <a:pt x="2657" y="13452"/>
                    <a:pt x="3112" y="13452"/>
                  </a:cubicBezTo>
                  <a:cubicBezTo>
                    <a:pt x="3188" y="13452"/>
                    <a:pt x="3266" y="13443"/>
                    <a:pt x="3344" y="13424"/>
                  </a:cubicBezTo>
                  <a:lnTo>
                    <a:pt x="12758" y="11400"/>
                  </a:lnTo>
                  <a:cubicBezTo>
                    <a:pt x="13304" y="11286"/>
                    <a:pt x="13668" y="10763"/>
                    <a:pt x="13531" y="10217"/>
                  </a:cubicBezTo>
                  <a:lnTo>
                    <a:pt x="11507" y="803"/>
                  </a:lnTo>
                  <a:cubicBezTo>
                    <a:pt x="11410" y="335"/>
                    <a:pt x="11012" y="1"/>
                    <a:pt x="10556" y="1"/>
                  </a:cubicBezTo>
                  <a:close/>
                </a:path>
              </a:pathLst>
            </a:custGeom>
            <a:solidFill>
              <a:srgbClr val="F26F55"/>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8" name="Google Shape;2268;p13"/>
            <p:cNvSpPr/>
            <p:nvPr/>
          </p:nvSpPr>
          <p:spPr>
            <a:xfrm rot="1835766">
              <a:off x="5943994" y="4229057"/>
              <a:ext cx="95320" cy="96904"/>
            </a:xfrm>
            <a:custGeom>
              <a:avLst/>
              <a:gdLst/>
              <a:ahLst/>
              <a:cxnLst/>
              <a:rect l="l" t="t" r="r" b="b"/>
              <a:pathLst>
                <a:path w="2707" h="2752" extrusionOk="0">
                  <a:moveTo>
                    <a:pt x="979" y="227"/>
                  </a:moveTo>
                  <a:cubicBezTo>
                    <a:pt x="1956" y="0"/>
                    <a:pt x="2707" y="1069"/>
                    <a:pt x="2161" y="1910"/>
                  </a:cubicBezTo>
                  <a:cubicBezTo>
                    <a:pt x="1638" y="2752"/>
                    <a:pt x="342" y="2524"/>
                    <a:pt x="137" y="1546"/>
                  </a:cubicBezTo>
                  <a:cubicBezTo>
                    <a:pt x="1" y="932"/>
                    <a:pt x="387" y="341"/>
                    <a:pt x="979" y="227"/>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69" name="Google Shape;2269;p13"/>
          <p:cNvGrpSpPr/>
          <p:nvPr/>
        </p:nvGrpSpPr>
        <p:grpSpPr>
          <a:xfrm>
            <a:off x="366675" y="939686"/>
            <a:ext cx="620801" cy="631927"/>
            <a:chOff x="5749195" y="4279048"/>
            <a:chExt cx="741432" cy="754720"/>
          </a:xfrm>
        </p:grpSpPr>
        <p:grpSp>
          <p:nvGrpSpPr>
            <p:cNvPr id="2270" name="Google Shape;2270;p13"/>
            <p:cNvGrpSpPr/>
            <p:nvPr/>
          </p:nvGrpSpPr>
          <p:grpSpPr>
            <a:xfrm>
              <a:off x="5749195" y="4352061"/>
              <a:ext cx="681707" cy="681707"/>
              <a:chOff x="5681300" y="2527788"/>
              <a:chExt cx="805800" cy="805800"/>
            </a:xfrm>
          </p:grpSpPr>
          <p:sp>
            <p:nvSpPr>
              <p:cNvPr id="2271" name="Google Shape;2271;p13"/>
              <p:cNvSpPr/>
              <p:nvPr/>
            </p:nvSpPr>
            <p:spPr>
              <a:xfrm>
                <a:off x="5681300" y="2527788"/>
                <a:ext cx="805800" cy="805800"/>
              </a:xfrm>
              <a:prstGeom prst="ellipse">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2" name="Google Shape;2272;p13"/>
              <p:cNvSpPr/>
              <p:nvPr/>
            </p:nvSpPr>
            <p:spPr>
              <a:xfrm>
                <a:off x="5681300" y="2527788"/>
                <a:ext cx="805800" cy="805800"/>
              </a:xfrm>
              <a:prstGeom prst="pie">
                <a:avLst>
                  <a:gd name="adj1" fmla="val 0"/>
                  <a:gd name="adj2" fmla="val 16200000"/>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73" name="Google Shape;2273;p13"/>
            <p:cNvGrpSpPr/>
            <p:nvPr/>
          </p:nvGrpSpPr>
          <p:grpSpPr>
            <a:xfrm>
              <a:off x="5808920" y="4279048"/>
              <a:ext cx="681707" cy="681707"/>
              <a:chOff x="5681300" y="2527788"/>
              <a:chExt cx="805800" cy="805800"/>
            </a:xfrm>
          </p:grpSpPr>
          <p:sp>
            <p:nvSpPr>
              <p:cNvPr id="2274" name="Google Shape;2274;p13"/>
              <p:cNvSpPr/>
              <p:nvPr/>
            </p:nvSpPr>
            <p:spPr>
              <a:xfrm>
                <a:off x="5681300" y="2527788"/>
                <a:ext cx="805800" cy="805800"/>
              </a:xfrm>
              <a:prstGeom prst="ellipse">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5" name="Google Shape;2275;p13"/>
              <p:cNvSpPr/>
              <p:nvPr/>
            </p:nvSpPr>
            <p:spPr>
              <a:xfrm>
                <a:off x="5681300" y="2527788"/>
                <a:ext cx="805800" cy="805800"/>
              </a:xfrm>
              <a:prstGeom prst="pie">
                <a:avLst>
                  <a:gd name="adj1" fmla="val 0"/>
                  <a:gd name="adj2" fmla="val 1620000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276" name="Google Shape;2276;p13"/>
          <p:cNvGrpSpPr/>
          <p:nvPr/>
        </p:nvGrpSpPr>
        <p:grpSpPr>
          <a:xfrm>
            <a:off x="3378501" y="4134856"/>
            <a:ext cx="1100176" cy="1172121"/>
            <a:chOff x="91572" y="425182"/>
            <a:chExt cx="1225960" cy="1306130"/>
          </a:xfrm>
        </p:grpSpPr>
        <p:grpSp>
          <p:nvGrpSpPr>
            <p:cNvPr id="2277" name="Google Shape;2277;p13"/>
            <p:cNvGrpSpPr/>
            <p:nvPr/>
          </p:nvGrpSpPr>
          <p:grpSpPr>
            <a:xfrm rot="4394298">
              <a:off x="223036" y="632315"/>
              <a:ext cx="963020" cy="990296"/>
              <a:chOff x="7174117" y="2226616"/>
              <a:chExt cx="824116" cy="847458"/>
            </a:xfrm>
          </p:grpSpPr>
          <p:sp>
            <p:nvSpPr>
              <p:cNvPr id="2278" name="Google Shape;2278;p13"/>
              <p:cNvSpPr/>
              <p:nvPr/>
            </p:nvSpPr>
            <p:spPr>
              <a:xfrm rot="-3909266">
                <a:off x="7296670" y="2359459"/>
                <a:ext cx="589737" cy="565035"/>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9" name="Google Shape;2279;p13"/>
              <p:cNvSpPr/>
              <p:nvPr/>
            </p:nvSpPr>
            <p:spPr>
              <a:xfrm rot="-3909266">
                <a:off x="7259430" y="2347551"/>
                <a:ext cx="653491" cy="605588"/>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0" name="Google Shape;2280;p13"/>
              <p:cNvSpPr/>
              <p:nvPr/>
            </p:nvSpPr>
            <p:spPr>
              <a:xfrm rot="-3909266">
                <a:off x="7792751" y="2459304"/>
                <a:ext cx="144409" cy="137984"/>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1" name="Google Shape;2281;p13"/>
              <p:cNvSpPr/>
              <p:nvPr/>
            </p:nvSpPr>
            <p:spPr>
              <a:xfrm rot="-3909266">
                <a:off x="7741112" y="2443745"/>
                <a:ext cx="243865" cy="176636"/>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2" name="Google Shape;2282;p13"/>
              <p:cNvSpPr/>
              <p:nvPr/>
            </p:nvSpPr>
            <p:spPr>
              <a:xfrm rot="-3909266">
                <a:off x="7248971" y="2658859"/>
                <a:ext cx="144409" cy="137959"/>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3" name="Google Shape;2283;p13"/>
              <p:cNvSpPr/>
              <p:nvPr/>
            </p:nvSpPr>
            <p:spPr>
              <a:xfrm rot="-3909266">
                <a:off x="7197344" y="2643292"/>
                <a:ext cx="243865" cy="176636"/>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84" name="Google Shape;2284;p13"/>
            <p:cNvGrpSpPr/>
            <p:nvPr/>
          </p:nvGrpSpPr>
          <p:grpSpPr>
            <a:xfrm rot="4394298">
              <a:off x="223048" y="533883"/>
              <a:ext cx="963020" cy="990296"/>
              <a:chOff x="7174117" y="2226616"/>
              <a:chExt cx="824116" cy="847458"/>
            </a:xfrm>
          </p:grpSpPr>
          <p:sp>
            <p:nvSpPr>
              <p:cNvPr id="2285" name="Google Shape;2285;p13"/>
              <p:cNvSpPr/>
              <p:nvPr/>
            </p:nvSpPr>
            <p:spPr>
              <a:xfrm rot="-3909266">
                <a:off x="7296670" y="2359459"/>
                <a:ext cx="589737" cy="565035"/>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6" name="Google Shape;2286;p13"/>
              <p:cNvSpPr/>
              <p:nvPr/>
            </p:nvSpPr>
            <p:spPr>
              <a:xfrm rot="-3909266">
                <a:off x="7259430" y="2347551"/>
                <a:ext cx="653491" cy="605588"/>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7" name="Google Shape;2287;p13"/>
              <p:cNvSpPr/>
              <p:nvPr/>
            </p:nvSpPr>
            <p:spPr>
              <a:xfrm rot="-3909266">
                <a:off x="7792751" y="2459304"/>
                <a:ext cx="144409" cy="137984"/>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8" name="Google Shape;2288;p13"/>
              <p:cNvSpPr/>
              <p:nvPr/>
            </p:nvSpPr>
            <p:spPr>
              <a:xfrm rot="-3909266">
                <a:off x="7741112" y="2443745"/>
                <a:ext cx="243865" cy="176636"/>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9" name="Google Shape;2289;p13"/>
              <p:cNvSpPr/>
              <p:nvPr/>
            </p:nvSpPr>
            <p:spPr>
              <a:xfrm rot="-3909266">
                <a:off x="7248971" y="2658859"/>
                <a:ext cx="144409" cy="137959"/>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0" name="Google Shape;2290;p13"/>
              <p:cNvSpPr/>
              <p:nvPr/>
            </p:nvSpPr>
            <p:spPr>
              <a:xfrm rot="-3909266">
                <a:off x="7197344" y="2643292"/>
                <a:ext cx="243865" cy="176636"/>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291" name="Google Shape;2291;p13"/>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4">
    <p:spTree>
      <p:nvGrpSpPr>
        <p:cNvPr id="1" name="Shape 2989"/>
        <p:cNvGrpSpPr/>
        <p:nvPr/>
      </p:nvGrpSpPr>
      <p:grpSpPr>
        <a:xfrm>
          <a:off x="0" y="0"/>
          <a:ext cx="0" cy="0"/>
          <a:chOff x="0" y="0"/>
          <a:chExt cx="0" cy="0"/>
        </a:xfrm>
      </p:grpSpPr>
      <p:sp>
        <p:nvSpPr>
          <p:cNvPr id="2990" name="Google Shape;2990;p20"/>
          <p:cNvSpPr txBox="1">
            <a:spLocks noGrp="1"/>
          </p:cNvSpPr>
          <p:nvPr>
            <p:ph type="title"/>
          </p:nvPr>
        </p:nvSpPr>
        <p:spPr>
          <a:xfrm>
            <a:off x="2189250" y="2784050"/>
            <a:ext cx="4765500" cy="89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b="1">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91" name="Google Shape;2991;p20"/>
          <p:cNvSpPr txBox="1">
            <a:spLocks noGrp="1"/>
          </p:cNvSpPr>
          <p:nvPr>
            <p:ph type="subTitle" idx="1"/>
          </p:nvPr>
        </p:nvSpPr>
        <p:spPr>
          <a:xfrm>
            <a:off x="2189250" y="3674750"/>
            <a:ext cx="4765500" cy="34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2992" name="Google Shape;2992;p20"/>
          <p:cNvGrpSpPr/>
          <p:nvPr/>
        </p:nvGrpSpPr>
        <p:grpSpPr>
          <a:xfrm flipH="1">
            <a:off x="7358164" y="2386400"/>
            <a:ext cx="2452911" cy="2925745"/>
            <a:chOff x="-83158" y="2374350"/>
            <a:chExt cx="2452911" cy="2925745"/>
          </a:xfrm>
        </p:grpSpPr>
        <p:sp>
          <p:nvSpPr>
            <p:cNvPr id="2993" name="Google Shape;2993;p20"/>
            <p:cNvSpPr/>
            <p:nvPr/>
          </p:nvSpPr>
          <p:spPr>
            <a:xfrm>
              <a:off x="-83158" y="2382329"/>
              <a:ext cx="2452911" cy="2917766"/>
            </a:xfrm>
            <a:custGeom>
              <a:avLst/>
              <a:gdLst/>
              <a:ahLst/>
              <a:cxnLst/>
              <a:rect l="l" t="t" r="r" b="b"/>
              <a:pathLst>
                <a:path w="103772" h="123438" extrusionOk="0">
                  <a:moveTo>
                    <a:pt x="0" y="1"/>
                  </a:moveTo>
                  <a:lnTo>
                    <a:pt x="0" y="123437"/>
                  </a:lnTo>
                  <a:lnTo>
                    <a:pt x="103771" y="123437"/>
                  </a:lnTo>
                  <a:lnTo>
                    <a:pt x="0" y="1"/>
                  </a:lnTo>
                  <a:close/>
                </a:path>
              </a:pathLst>
            </a:custGeom>
            <a:solidFill>
              <a:srgbClr val="EA7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4" name="Google Shape;2994;p20"/>
            <p:cNvSpPr/>
            <p:nvPr/>
          </p:nvSpPr>
          <p:spPr>
            <a:xfrm>
              <a:off x="-67200" y="2374350"/>
              <a:ext cx="2340822" cy="2917766"/>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95" name="Google Shape;2995;p20"/>
          <p:cNvGrpSpPr/>
          <p:nvPr/>
        </p:nvGrpSpPr>
        <p:grpSpPr>
          <a:xfrm flipH="1">
            <a:off x="6954741" y="-26547"/>
            <a:ext cx="2234875" cy="880825"/>
            <a:chOff x="264700" y="482825"/>
            <a:chExt cx="2234875" cy="880825"/>
          </a:xfrm>
        </p:grpSpPr>
        <p:sp>
          <p:nvSpPr>
            <p:cNvPr id="2996" name="Google Shape;2996;p20"/>
            <p:cNvSpPr/>
            <p:nvPr/>
          </p:nvSpPr>
          <p:spPr>
            <a:xfrm>
              <a:off x="264700" y="482825"/>
              <a:ext cx="2234875" cy="880825"/>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7" name="Google Shape;2997;p20"/>
            <p:cNvSpPr/>
            <p:nvPr/>
          </p:nvSpPr>
          <p:spPr>
            <a:xfrm>
              <a:off x="870350" y="482825"/>
              <a:ext cx="65375" cy="15950"/>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8" name="Google Shape;2998;p20"/>
            <p:cNvSpPr/>
            <p:nvPr/>
          </p:nvSpPr>
          <p:spPr>
            <a:xfrm>
              <a:off x="925825" y="526175"/>
              <a:ext cx="99550" cy="5470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9" name="Google Shape;2999;p20"/>
            <p:cNvSpPr/>
            <p:nvPr/>
          </p:nvSpPr>
          <p:spPr>
            <a:xfrm>
              <a:off x="925825" y="1001100"/>
              <a:ext cx="99550" cy="5470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0" name="Google Shape;3000;p20"/>
            <p:cNvSpPr/>
            <p:nvPr/>
          </p:nvSpPr>
          <p:spPr>
            <a:xfrm>
              <a:off x="992975" y="841425"/>
              <a:ext cx="70600" cy="97475"/>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1" name="Google Shape;3001;p20"/>
            <p:cNvSpPr/>
            <p:nvPr/>
          </p:nvSpPr>
          <p:spPr>
            <a:xfrm>
              <a:off x="1040125" y="707425"/>
              <a:ext cx="94650" cy="50675"/>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2" name="Google Shape;3002;p20"/>
            <p:cNvSpPr/>
            <p:nvPr/>
          </p:nvSpPr>
          <p:spPr>
            <a:xfrm>
              <a:off x="1086925" y="810125"/>
              <a:ext cx="72200" cy="5485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3" name="Google Shape;3003;p20"/>
            <p:cNvSpPr/>
            <p:nvPr/>
          </p:nvSpPr>
          <p:spPr>
            <a:xfrm>
              <a:off x="1228250" y="482825"/>
              <a:ext cx="47150" cy="37825"/>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4" name="Google Shape;3004;p20"/>
            <p:cNvSpPr/>
            <p:nvPr/>
          </p:nvSpPr>
          <p:spPr>
            <a:xfrm>
              <a:off x="849800" y="913750"/>
              <a:ext cx="97825" cy="60250"/>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5" name="Google Shape;3005;p20"/>
            <p:cNvSpPr/>
            <p:nvPr/>
          </p:nvSpPr>
          <p:spPr>
            <a:xfrm>
              <a:off x="906025" y="693200"/>
              <a:ext cx="105675" cy="1176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6" name="Google Shape;3006;p20"/>
            <p:cNvSpPr/>
            <p:nvPr/>
          </p:nvSpPr>
          <p:spPr>
            <a:xfrm>
              <a:off x="802725" y="592025"/>
              <a:ext cx="115525" cy="61800"/>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7" name="Google Shape;3007;p20"/>
            <p:cNvSpPr/>
            <p:nvPr/>
          </p:nvSpPr>
          <p:spPr>
            <a:xfrm>
              <a:off x="1856200" y="693200"/>
              <a:ext cx="105375" cy="1176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8" name="Google Shape;3008;p20"/>
            <p:cNvSpPr/>
            <p:nvPr/>
          </p:nvSpPr>
          <p:spPr>
            <a:xfrm>
              <a:off x="18202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9" name="Google Shape;3009;p20"/>
            <p:cNvSpPr/>
            <p:nvPr/>
          </p:nvSpPr>
          <p:spPr>
            <a:xfrm>
              <a:off x="1993475" y="590725"/>
              <a:ext cx="92725" cy="91075"/>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0" name="Google Shape;3010;p20"/>
            <p:cNvSpPr/>
            <p:nvPr/>
          </p:nvSpPr>
          <p:spPr>
            <a:xfrm>
              <a:off x="1510925" y="583875"/>
              <a:ext cx="91975" cy="91075"/>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1" name="Google Shape;3011;p20"/>
            <p:cNvSpPr/>
            <p:nvPr/>
          </p:nvSpPr>
          <p:spPr>
            <a:xfrm>
              <a:off x="1032200" y="586925"/>
              <a:ext cx="92725" cy="91575"/>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2" name="Google Shape;3012;p20"/>
            <p:cNvSpPr/>
            <p:nvPr/>
          </p:nvSpPr>
          <p:spPr>
            <a:xfrm>
              <a:off x="544350" y="586925"/>
              <a:ext cx="92725" cy="91575"/>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3" name="Google Shape;3013;p20"/>
            <p:cNvSpPr/>
            <p:nvPr/>
          </p:nvSpPr>
          <p:spPr>
            <a:xfrm>
              <a:off x="1023075" y="1058825"/>
              <a:ext cx="91975" cy="91075"/>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4" name="Google Shape;3014;p20"/>
            <p:cNvSpPr/>
            <p:nvPr/>
          </p:nvSpPr>
          <p:spPr>
            <a:xfrm>
              <a:off x="567150" y="1058825"/>
              <a:ext cx="91975" cy="91075"/>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5" name="Google Shape;3015;p20"/>
            <p:cNvSpPr/>
            <p:nvPr/>
          </p:nvSpPr>
          <p:spPr>
            <a:xfrm>
              <a:off x="18756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6" name="Google Shape;3016;p20"/>
            <p:cNvSpPr/>
            <p:nvPr/>
          </p:nvSpPr>
          <p:spPr>
            <a:xfrm>
              <a:off x="1752575" y="592025"/>
              <a:ext cx="115525" cy="61800"/>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7" name="Google Shape;3017;p20"/>
            <p:cNvSpPr/>
            <p:nvPr/>
          </p:nvSpPr>
          <p:spPr>
            <a:xfrm>
              <a:off x="1566400" y="482825"/>
              <a:ext cx="41075" cy="12000"/>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8" name="Google Shape;3018;p20"/>
            <p:cNvSpPr/>
            <p:nvPr/>
          </p:nvSpPr>
          <p:spPr>
            <a:xfrm>
              <a:off x="2227500" y="592025"/>
              <a:ext cx="115550" cy="61800"/>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9" name="Google Shape;3019;p20"/>
            <p:cNvSpPr/>
            <p:nvPr/>
          </p:nvSpPr>
          <p:spPr>
            <a:xfrm>
              <a:off x="2182675" y="715225"/>
              <a:ext cx="82100" cy="63975"/>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0" name="Google Shape;3020;p20"/>
            <p:cNvSpPr/>
            <p:nvPr/>
          </p:nvSpPr>
          <p:spPr>
            <a:xfrm>
              <a:off x="1707750" y="715225"/>
              <a:ext cx="82100" cy="63975"/>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1" name="Google Shape;3021;p20"/>
            <p:cNvSpPr/>
            <p:nvPr/>
          </p:nvSpPr>
          <p:spPr>
            <a:xfrm>
              <a:off x="2178125" y="482825"/>
              <a:ext cx="47125" cy="37825"/>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2" name="Google Shape;3022;p20"/>
            <p:cNvSpPr/>
            <p:nvPr/>
          </p:nvSpPr>
          <p:spPr>
            <a:xfrm>
              <a:off x="2295150" y="482825"/>
              <a:ext cx="65375" cy="15950"/>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3" name="Google Shape;3023;p20"/>
            <p:cNvSpPr/>
            <p:nvPr/>
          </p:nvSpPr>
          <p:spPr>
            <a:xfrm>
              <a:off x="2350625" y="526175"/>
              <a:ext cx="99550" cy="5470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4" name="Google Shape;3024;p20"/>
            <p:cNvSpPr/>
            <p:nvPr/>
          </p:nvSpPr>
          <p:spPr>
            <a:xfrm>
              <a:off x="2102900" y="610475"/>
              <a:ext cx="72200" cy="105650"/>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5" name="Google Shape;3025;p20"/>
            <p:cNvSpPr/>
            <p:nvPr/>
          </p:nvSpPr>
          <p:spPr>
            <a:xfrm>
              <a:off x="1277650" y="592025"/>
              <a:ext cx="115525" cy="61800"/>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6" name="Google Shape;3026;p20"/>
            <p:cNvSpPr/>
            <p:nvPr/>
          </p:nvSpPr>
          <p:spPr>
            <a:xfrm>
              <a:off x="1381275" y="693200"/>
              <a:ext cx="105375" cy="1176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7" name="Google Shape;3027;p20"/>
            <p:cNvSpPr/>
            <p:nvPr/>
          </p:nvSpPr>
          <p:spPr>
            <a:xfrm>
              <a:off x="1400750" y="526175"/>
              <a:ext cx="99575" cy="5470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8" name="Google Shape;3028;p20"/>
            <p:cNvSpPr/>
            <p:nvPr/>
          </p:nvSpPr>
          <p:spPr>
            <a:xfrm>
              <a:off x="1232800" y="715350"/>
              <a:ext cx="82100" cy="63850"/>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9" name="Google Shape;3029;p20"/>
            <p:cNvSpPr/>
            <p:nvPr/>
          </p:nvSpPr>
          <p:spPr>
            <a:xfrm>
              <a:off x="1515050" y="707425"/>
              <a:ext cx="95400" cy="50675"/>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0" name="Google Shape;3030;p20"/>
            <p:cNvSpPr/>
            <p:nvPr/>
          </p:nvSpPr>
          <p:spPr>
            <a:xfrm>
              <a:off x="1627950" y="610475"/>
              <a:ext cx="72225" cy="105650"/>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1" name="Google Shape;3031;p20"/>
            <p:cNvSpPr/>
            <p:nvPr/>
          </p:nvSpPr>
          <p:spPr>
            <a:xfrm>
              <a:off x="20413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2" name="Google Shape;3032;p20"/>
            <p:cNvSpPr/>
            <p:nvPr/>
          </p:nvSpPr>
          <p:spPr>
            <a:xfrm>
              <a:off x="1702425" y="482825"/>
              <a:ext cx="47900" cy="37825"/>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3" name="Google Shape;3033;p20"/>
            <p:cNvSpPr/>
            <p:nvPr/>
          </p:nvSpPr>
          <p:spPr>
            <a:xfrm>
              <a:off x="19899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4" name="Google Shape;3034;p20"/>
            <p:cNvSpPr/>
            <p:nvPr/>
          </p:nvSpPr>
          <p:spPr>
            <a:xfrm>
              <a:off x="1345275" y="482825"/>
              <a:ext cx="65375" cy="15950"/>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5" name="Google Shape;3035;p20"/>
            <p:cNvSpPr/>
            <p:nvPr/>
          </p:nvSpPr>
          <p:spPr>
            <a:xfrm>
              <a:off x="611975" y="1285050"/>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6" name="Google Shape;3036;p20"/>
            <p:cNvSpPr/>
            <p:nvPr/>
          </p:nvSpPr>
          <p:spPr>
            <a:xfrm>
              <a:off x="518025" y="841425"/>
              <a:ext cx="70625" cy="97475"/>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7" name="Google Shape;3037;p20"/>
            <p:cNvSpPr/>
            <p:nvPr/>
          </p:nvSpPr>
          <p:spPr>
            <a:xfrm>
              <a:off x="678100" y="1085425"/>
              <a:ext cx="72200" cy="105650"/>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8" name="Google Shape;3038;p20"/>
            <p:cNvSpPr/>
            <p:nvPr/>
          </p:nvSpPr>
          <p:spPr>
            <a:xfrm>
              <a:off x="678100" y="610475"/>
              <a:ext cx="72200" cy="105650"/>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9" name="Google Shape;3039;p20"/>
            <p:cNvSpPr/>
            <p:nvPr/>
          </p:nvSpPr>
          <p:spPr>
            <a:xfrm>
              <a:off x="450875" y="1001100"/>
              <a:ext cx="99575" cy="5470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0" name="Google Shape;3040;p20"/>
            <p:cNvSpPr/>
            <p:nvPr/>
          </p:nvSpPr>
          <p:spPr>
            <a:xfrm>
              <a:off x="6165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1" name="Google Shape;3041;p20"/>
            <p:cNvSpPr/>
            <p:nvPr/>
          </p:nvSpPr>
          <p:spPr>
            <a:xfrm>
              <a:off x="282950" y="1190275"/>
              <a:ext cx="82100" cy="63850"/>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2" name="Google Shape;3042;p20"/>
            <p:cNvSpPr/>
            <p:nvPr/>
          </p:nvSpPr>
          <p:spPr>
            <a:xfrm>
              <a:off x="278375" y="911775"/>
              <a:ext cx="47150" cy="8380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3" name="Google Shape;3043;p20"/>
            <p:cNvSpPr/>
            <p:nvPr/>
          </p:nvSpPr>
          <p:spPr>
            <a:xfrm>
              <a:off x="431100" y="1168125"/>
              <a:ext cx="105675" cy="118000"/>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4" name="Google Shape;3044;p20"/>
            <p:cNvSpPr/>
            <p:nvPr/>
          </p:nvSpPr>
          <p:spPr>
            <a:xfrm>
              <a:off x="277625" y="482825"/>
              <a:ext cx="47900" cy="37825"/>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5" name="Google Shape;3045;p20"/>
            <p:cNvSpPr/>
            <p:nvPr/>
          </p:nvSpPr>
          <p:spPr>
            <a:xfrm>
              <a:off x="326275" y="1273375"/>
              <a:ext cx="116275" cy="58275"/>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6" name="Google Shape;3046;p20"/>
            <p:cNvSpPr/>
            <p:nvPr/>
          </p:nvSpPr>
          <p:spPr>
            <a:xfrm>
              <a:off x="282950" y="715350"/>
              <a:ext cx="82100" cy="63850"/>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7" name="Google Shape;3047;p20"/>
            <p:cNvSpPr/>
            <p:nvPr/>
          </p:nvSpPr>
          <p:spPr>
            <a:xfrm>
              <a:off x="327775" y="1066950"/>
              <a:ext cx="115525" cy="61800"/>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8" name="Google Shape;3048;p20"/>
            <p:cNvSpPr/>
            <p:nvPr/>
          </p:nvSpPr>
          <p:spPr>
            <a:xfrm>
              <a:off x="1570975" y="810250"/>
              <a:ext cx="40300" cy="7700"/>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9" name="Google Shape;3049;p20"/>
            <p:cNvSpPr/>
            <p:nvPr/>
          </p:nvSpPr>
          <p:spPr>
            <a:xfrm>
              <a:off x="1155300" y="1085425"/>
              <a:ext cx="31950" cy="36500"/>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0" name="Google Shape;3050;p20"/>
            <p:cNvSpPr/>
            <p:nvPr/>
          </p:nvSpPr>
          <p:spPr>
            <a:xfrm>
              <a:off x="1228250" y="911775"/>
              <a:ext cx="47150" cy="8400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1" name="Google Shape;3051;p20"/>
            <p:cNvSpPr/>
            <p:nvPr/>
          </p:nvSpPr>
          <p:spPr>
            <a:xfrm>
              <a:off x="2039050" y="810125"/>
              <a:ext cx="62350" cy="2682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2" name="Google Shape;3052;p20"/>
            <p:cNvSpPr/>
            <p:nvPr/>
          </p:nvSpPr>
          <p:spPr>
            <a:xfrm>
              <a:off x="1749450" y="801075"/>
              <a:ext cx="113350" cy="36650"/>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3" name="Google Shape;3053;p20"/>
            <p:cNvSpPr/>
            <p:nvPr/>
          </p:nvSpPr>
          <p:spPr>
            <a:xfrm>
              <a:off x="701650" y="1347725"/>
              <a:ext cx="39525" cy="128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4" name="Google Shape;3054;p20"/>
            <p:cNvSpPr/>
            <p:nvPr/>
          </p:nvSpPr>
          <p:spPr>
            <a:xfrm>
              <a:off x="264700" y="1149250"/>
              <a:ext cx="10675" cy="36500"/>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5" name="Google Shape;3055;p20"/>
            <p:cNvSpPr/>
            <p:nvPr/>
          </p:nvSpPr>
          <p:spPr>
            <a:xfrm>
              <a:off x="264700" y="674325"/>
              <a:ext cx="10675" cy="36500"/>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6" name="Google Shape;3056;p20"/>
            <p:cNvSpPr/>
            <p:nvPr/>
          </p:nvSpPr>
          <p:spPr>
            <a:xfrm>
              <a:off x="530675" y="1316350"/>
              <a:ext cx="57975" cy="45775"/>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7" name="Google Shape;3057;p20"/>
            <p:cNvSpPr/>
            <p:nvPr/>
          </p:nvSpPr>
          <p:spPr>
            <a:xfrm>
              <a:off x="800925" y="1270450"/>
              <a:ext cx="108925" cy="5967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8" name="Google Shape;3058;p20"/>
            <p:cNvSpPr/>
            <p:nvPr/>
          </p:nvSpPr>
          <p:spPr>
            <a:xfrm>
              <a:off x="264700" y="879475"/>
              <a:ext cx="9150" cy="35750"/>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9" name="Google Shape;3059;p20"/>
            <p:cNvSpPr/>
            <p:nvPr/>
          </p:nvSpPr>
          <p:spPr>
            <a:xfrm>
              <a:off x="1153025" y="610475"/>
              <a:ext cx="72225" cy="105650"/>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0" name="Google Shape;3060;p20"/>
            <p:cNvSpPr/>
            <p:nvPr/>
          </p:nvSpPr>
          <p:spPr>
            <a:xfrm>
              <a:off x="565175" y="1182375"/>
              <a:ext cx="94675" cy="50650"/>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1" name="Google Shape;3061;p20"/>
            <p:cNvSpPr/>
            <p:nvPr/>
          </p:nvSpPr>
          <p:spPr>
            <a:xfrm>
              <a:off x="753325" y="482825"/>
              <a:ext cx="47125" cy="37825"/>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2" name="Google Shape;3062;p20"/>
            <p:cNvSpPr/>
            <p:nvPr/>
          </p:nvSpPr>
          <p:spPr>
            <a:xfrm>
              <a:off x="1091475" y="482825"/>
              <a:ext cx="41050" cy="12000"/>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3" name="Google Shape;3063;p20"/>
            <p:cNvSpPr/>
            <p:nvPr/>
          </p:nvSpPr>
          <p:spPr>
            <a:xfrm>
              <a:off x="1042075" y="1181925"/>
              <a:ext cx="52450" cy="4105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4" name="Google Shape;3064;p20"/>
            <p:cNvSpPr/>
            <p:nvPr/>
          </p:nvSpPr>
          <p:spPr>
            <a:xfrm>
              <a:off x="4508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5" name="Google Shape;3065;p20"/>
            <p:cNvSpPr/>
            <p:nvPr/>
          </p:nvSpPr>
          <p:spPr>
            <a:xfrm>
              <a:off x="757875" y="715350"/>
              <a:ext cx="82100" cy="63850"/>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6" name="Google Shape;3066;p20"/>
            <p:cNvSpPr/>
            <p:nvPr/>
          </p:nvSpPr>
          <p:spPr>
            <a:xfrm>
              <a:off x="753325" y="911775"/>
              <a:ext cx="47125" cy="8380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7" name="Google Shape;3067;p20"/>
            <p:cNvSpPr/>
            <p:nvPr/>
          </p:nvSpPr>
          <p:spPr>
            <a:xfrm>
              <a:off x="906025" y="1168125"/>
              <a:ext cx="105675" cy="118000"/>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8" name="Google Shape;3068;p20"/>
            <p:cNvSpPr/>
            <p:nvPr/>
          </p:nvSpPr>
          <p:spPr>
            <a:xfrm>
              <a:off x="757875" y="1190275"/>
              <a:ext cx="82100" cy="63850"/>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9" name="Google Shape;3069;p20"/>
            <p:cNvSpPr/>
            <p:nvPr/>
          </p:nvSpPr>
          <p:spPr>
            <a:xfrm>
              <a:off x="802725" y="1066950"/>
              <a:ext cx="115525" cy="61800"/>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0" name="Google Shape;3070;p20"/>
            <p:cNvSpPr/>
            <p:nvPr/>
          </p:nvSpPr>
          <p:spPr>
            <a:xfrm>
              <a:off x="1151500" y="872050"/>
              <a:ext cx="77900" cy="77225"/>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1" name="Google Shape;3071;p20"/>
            <p:cNvSpPr/>
            <p:nvPr/>
          </p:nvSpPr>
          <p:spPr>
            <a:xfrm>
              <a:off x="327775" y="592025"/>
              <a:ext cx="115525" cy="61800"/>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2" name="Google Shape;3072;p20"/>
            <p:cNvSpPr/>
            <p:nvPr/>
          </p:nvSpPr>
          <p:spPr>
            <a:xfrm>
              <a:off x="326225"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3" name="Google Shape;3073;p20"/>
            <p:cNvSpPr/>
            <p:nvPr/>
          </p:nvSpPr>
          <p:spPr>
            <a:xfrm>
              <a:off x="75480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4" name="Google Shape;3074;p20"/>
            <p:cNvSpPr/>
            <p:nvPr/>
          </p:nvSpPr>
          <p:spPr>
            <a:xfrm>
              <a:off x="125405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5" name="Google Shape;3075;p20"/>
            <p:cNvSpPr/>
            <p:nvPr/>
          </p:nvSpPr>
          <p:spPr>
            <a:xfrm>
              <a:off x="431100" y="693200"/>
              <a:ext cx="105675" cy="1176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6" name="Google Shape;3076;p20"/>
            <p:cNvSpPr/>
            <p:nvPr/>
          </p:nvSpPr>
          <p:spPr>
            <a:xfrm>
              <a:off x="374875" y="913750"/>
              <a:ext cx="97825" cy="60250"/>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7" name="Google Shape;3077;p20"/>
            <p:cNvSpPr/>
            <p:nvPr/>
          </p:nvSpPr>
          <p:spPr>
            <a:xfrm>
              <a:off x="588450" y="905125"/>
              <a:ext cx="76200" cy="6445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8" name="Google Shape;3078;p20"/>
            <p:cNvSpPr/>
            <p:nvPr/>
          </p:nvSpPr>
          <p:spPr>
            <a:xfrm>
              <a:off x="1077800" y="905100"/>
              <a:ext cx="68150" cy="64475"/>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9" name="Google Shape;3079;p20"/>
            <p:cNvSpPr/>
            <p:nvPr/>
          </p:nvSpPr>
          <p:spPr>
            <a:xfrm>
              <a:off x="676575" y="872050"/>
              <a:ext cx="77900" cy="77225"/>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0" name="Google Shape;3080;p20"/>
            <p:cNvSpPr/>
            <p:nvPr/>
          </p:nvSpPr>
          <p:spPr>
            <a:xfrm>
              <a:off x="611975" y="810125"/>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1" name="Google Shape;3081;p20"/>
            <p:cNvSpPr/>
            <p:nvPr/>
          </p:nvSpPr>
          <p:spPr>
            <a:xfrm>
              <a:off x="5651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2" name="Google Shape;3082;p20"/>
            <p:cNvSpPr/>
            <p:nvPr/>
          </p:nvSpPr>
          <p:spPr>
            <a:xfrm>
              <a:off x="3954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83" name="Google Shape;3083;p20"/>
          <p:cNvGrpSpPr/>
          <p:nvPr/>
        </p:nvGrpSpPr>
        <p:grpSpPr>
          <a:xfrm flipH="1">
            <a:off x="6553358" y="603622"/>
            <a:ext cx="506107" cy="491466"/>
            <a:chOff x="457541" y="534409"/>
            <a:chExt cx="531513" cy="516137"/>
          </a:xfrm>
        </p:grpSpPr>
        <p:sp>
          <p:nvSpPr>
            <p:cNvPr id="3084" name="Google Shape;3084;p20"/>
            <p:cNvSpPr/>
            <p:nvPr/>
          </p:nvSpPr>
          <p:spPr>
            <a:xfrm>
              <a:off x="457541" y="621122"/>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5" name="Google Shape;3085;p20"/>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FCE657"/>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86" name="Google Shape;3086;p20"/>
          <p:cNvGrpSpPr/>
          <p:nvPr/>
        </p:nvGrpSpPr>
        <p:grpSpPr>
          <a:xfrm flipH="1">
            <a:off x="808688" y="2641800"/>
            <a:ext cx="641466" cy="631789"/>
            <a:chOff x="7259175" y="3082900"/>
            <a:chExt cx="641466" cy="631789"/>
          </a:xfrm>
        </p:grpSpPr>
        <p:sp>
          <p:nvSpPr>
            <p:cNvPr id="3087" name="Google Shape;3087;p20"/>
            <p:cNvSpPr/>
            <p:nvPr/>
          </p:nvSpPr>
          <p:spPr>
            <a:xfrm>
              <a:off x="7317150" y="3140875"/>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8" name="Google Shape;3088;p20"/>
            <p:cNvSpPr/>
            <p:nvPr/>
          </p:nvSpPr>
          <p:spPr>
            <a:xfrm>
              <a:off x="7259175" y="3082900"/>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9" name="Google Shape;3089;p20"/>
            <p:cNvSpPr/>
            <p:nvPr/>
          </p:nvSpPr>
          <p:spPr>
            <a:xfrm>
              <a:off x="7495146" y="3318255"/>
              <a:ext cx="113413" cy="110588"/>
            </a:xfrm>
            <a:custGeom>
              <a:avLst/>
              <a:gdLst/>
              <a:ahLst/>
              <a:cxnLst/>
              <a:rect l="l" t="t" r="r" b="b"/>
              <a:pathLst>
                <a:path w="2776" h="2707" extrusionOk="0">
                  <a:moveTo>
                    <a:pt x="1684" y="183"/>
                  </a:moveTo>
                  <a:cubicBezTo>
                    <a:pt x="2639" y="478"/>
                    <a:pt x="2775" y="1775"/>
                    <a:pt x="1888" y="2252"/>
                  </a:cubicBezTo>
                  <a:cubicBezTo>
                    <a:pt x="1001" y="2707"/>
                    <a:pt x="1" y="1888"/>
                    <a:pt x="296" y="933"/>
                  </a:cubicBezTo>
                  <a:cubicBezTo>
                    <a:pt x="478" y="342"/>
                    <a:pt x="1092" y="1"/>
                    <a:pt x="1684"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0" name="Google Shape;3090;p20"/>
            <p:cNvSpPr/>
            <p:nvPr/>
          </p:nvSpPr>
          <p:spPr>
            <a:xfrm>
              <a:off x="7615011" y="3255096"/>
              <a:ext cx="113373" cy="110588"/>
            </a:xfrm>
            <a:custGeom>
              <a:avLst/>
              <a:gdLst/>
              <a:ahLst/>
              <a:cxnLst/>
              <a:rect l="l" t="t" r="r" b="b"/>
              <a:pathLst>
                <a:path w="2775" h="2707" extrusionOk="0">
                  <a:moveTo>
                    <a:pt x="1683" y="183"/>
                  </a:moveTo>
                  <a:cubicBezTo>
                    <a:pt x="2638" y="478"/>
                    <a:pt x="2774" y="1774"/>
                    <a:pt x="1888" y="2229"/>
                  </a:cubicBezTo>
                  <a:cubicBezTo>
                    <a:pt x="1001" y="2707"/>
                    <a:pt x="0" y="1865"/>
                    <a:pt x="296" y="910"/>
                  </a:cubicBezTo>
                  <a:cubicBezTo>
                    <a:pt x="478" y="319"/>
                    <a:pt x="1092" y="1"/>
                    <a:pt x="1683"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1" name="Google Shape;3091;p20"/>
            <p:cNvSpPr/>
            <p:nvPr/>
          </p:nvSpPr>
          <p:spPr>
            <a:xfrm>
              <a:off x="7558347" y="3439058"/>
              <a:ext cx="113373" cy="110588"/>
            </a:xfrm>
            <a:custGeom>
              <a:avLst/>
              <a:gdLst/>
              <a:ahLst/>
              <a:cxnLst/>
              <a:rect l="l" t="t" r="r" b="b"/>
              <a:pathLst>
                <a:path w="2775" h="2707" extrusionOk="0">
                  <a:moveTo>
                    <a:pt x="1706" y="182"/>
                  </a:moveTo>
                  <a:cubicBezTo>
                    <a:pt x="2661" y="455"/>
                    <a:pt x="2774" y="1774"/>
                    <a:pt x="1887" y="2229"/>
                  </a:cubicBezTo>
                  <a:cubicBezTo>
                    <a:pt x="1023" y="2706"/>
                    <a:pt x="0" y="1865"/>
                    <a:pt x="296" y="910"/>
                  </a:cubicBezTo>
                  <a:cubicBezTo>
                    <a:pt x="478" y="318"/>
                    <a:pt x="1114" y="0"/>
                    <a:pt x="1706" y="1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2" name="Google Shape;3092;p20"/>
            <p:cNvSpPr/>
            <p:nvPr/>
          </p:nvSpPr>
          <p:spPr>
            <a:xfrm>
              <a:off x="7427329" y="3194715"/>
              <a:ext cx="110594" cy="112467"/>
            </a:xfrm>
            <a:custGeom>
              <a:avLst/>
              <a:gdLst/>
              <a:ahLst/>
              <a:cxnLst/>
              <a:rect l="l" t="t" r="r" b="b"/>
              <a:pathLst>
                <a:path w="2707" h="2753" extrusionOk="0">
                  <a:moveTo>
                    <a:pt x="2525" y="1683"/>
                  </a:moveTo>
                  <a:cubicBezTo>
                    <a:pt x="2229" y="2638"/>
                    <a:pt x="933" y="2752"/>
                    <a:pt x="478" y="1888"/>
                  </a:cubicBezTo>
                  <a:cubicBezTo>
                    <a:pt x="1" y="1001"/>
                    <a:pt x="842" y="1"/>
                    <a:pt x="1797" y="296"/>
                  </a:cubicBezTo>
                  <a:cubicBezTo>
                    <a:pt x="2388" y="455"/>
                    <a:pt x="2707" y="1092"/>
                    <a:pt x="2525"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3" name="Google Shape;3093;p20"/>
            <p:cNvSpPr/>
            <p:nvPr/>
          </p:nvSpPr>
          <p:spPr>
            <a:xfrm>
              <a:off x="7370665" y="3377737"/>
              <a:ext cx="111534" cy="113366"/>
            </a:xfrm>
            <a:custGeom>
              <a:avLst/>
              <a:gdLst/>
              <a:ahLst/>
              <a:cxnLst/>
              <a:rect l="l" t="t" r="r" b="b"/>
              <a:pathLst>
                <a:path w="2730" h="2775" extrusionOk="0">
                  <a:moveTo>
                    <a:pt x="2547" y="1683"/>
                  </a:moveTo>
                  <a:cubicBezTo>
                    <a:pt x="2252" y="2638"/>
                    <a:pt x="956" y="2775"/>
                    <a:pt x="478" y="1888"/>
                  </a:cubicBezTo>
                  <a:cubicBezTo>
                    <a:pt x="1" y="1001"/>
                    <a:pt x="842" y="0"/>
                    <a:pt x="1797" y="296"/>
                  </a:cubicBezTo>
                  <a:cubicBezTo>
                    <a:pt x="2388" y="478"/>
                    <a:pt x="2729" y="1092"/>
                    <a:pt x="2547"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94" name="Google Shape;3094;p20"/>
          <p:cNvGrpSpPr/>
          <p:nvPr/>
        </p:nvGrpSpPr>
        <p:grpSpPr>
          <a:xfrm flipH="1">
            <a:off x="-141023" y="-82741"/>
            <a:ext cx="1550298" cy="3739464"/>
            <a:chOff x="5692625" y="470675"/>
            <a:chExt cx="1669500" cy="4027425"/>
          </a:xfrm>
        </p:grpSpPr>
        <p:sp>
          <p:nvSpPr>
            <p:cNvPr id="3095" name="Google Shape;3095;p20"/>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6" name="Google Shape;3096;p20"/>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7" name="Google Shape;3097;p20"/>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8" name="Google Shape;3098;p20"/>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9" name="Google Shape;3099;p20"/>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0" name="Google Shape;3100;p20"/>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1" name="Google Shape;3101;p20"/>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2" name="Google Shape;3102;p20"/>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3" name="Google Shape;3103;p20"/>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4" name="Google Shape;3104;p20"/>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5" name="Google Shape;3105;p20"/>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6" name="Google Shape;3106;p20"/>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7" name="Google Shape;3107;p20"/>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8" name="Google Shape;3108;p20"/>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9" name="Google Shape;3109;p20"/>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0" name="Google Shape;3110;p20"/>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1" name="Google Shape;3111;p20"/>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2" name="Google Shape;3112;p20"/>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3" name="Google Shape;3113;p20"/>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4" name="Google Shape;3114;p20"/>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5" name="Google Shape;3115;p20"/>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6" name="Google Shape;3116;p20"/>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7" name="Google Shape;3117;p20"/>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8" name="Google Shape;3118;p20"/>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9" name="Google Shape;3119;p20"/>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0" name="Google Shape;3120;p20"/>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1" name="Google Shape;3121;p20"/>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2" name="Google Shape;3122;p20"/>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3" name="Google Shape;3123;p20"/>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4" name="Google Shape;3124;p20"/>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5" name="Google Shape;3125;p20"/>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6" name="Google Shape;3126;p20"/>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7" name="Google Shape;3127;p20"/>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8" name="Google Shape;3128;p20"/>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9" name="Google Shape;3129;p20"/>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0" name="Google Shape;3130;p20"/>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1" name="Google Shape;3131;p20"/>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2" name="Google Shape;3132;p20"/>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3" name="Google Shape;3133;p20"/>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4" name="Google Shape;3134;p20"/>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5" name="Google Shape;3135;p20"/>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6" name="Google Shape;3136;p20"/>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7" name="Google Shape;3137;p20"/>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8" name="Google Shape;3138;p20"/>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9" name="Google Shape;3139;p20"/>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0" name="Google Shape;3140;p20"/>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1" name="Google Shape;3141;p20"/>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2" name="Google Shape;3142;p20"/>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3" name="Google Shape;3143;p20"/>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4" name="Google Shape;3144;p20"/>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5" name="Google Shape;3145;p20"/>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6" name="Google Shape;3146;p20"/>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7" name="Google Shape;3147;p20"/>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8" name="Google Shape;3148;p20"/>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9" name="Google Shape;3149;p20"/>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0" name="Google Shape;3150;p20"/>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1" name="Google Shape;3151;p20"/>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2" name="Google Shape;3152;p20"/>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3" name="Google Shape;3153;p20"/>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4" name="Google Shape;3154;p20"/>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5" name="Google Shape;3155;p20"/>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6" name="Google Shape;3156;p20"/>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7" name="Google Shape;3157;p20"/>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8" name="Google Shape;3158;p20"/>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9" name="Google Shape;3159;p20"/>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0" name="Google Shape;3160;p20"/>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1" name="Google Shape;3161;p20"/>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2" name="Google Shape;3162;p20"/>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3" name="Google Shape;3163;p20"/>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4" name="Google Shape;3164;p20"/>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5" name="Google Shape;3165;p20"/>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6" name="Google Shape;3166;p20"/>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7" name="Google Shape;3167;p20"/>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8" name="Google Shape;3168;p20"/>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9" name="Google Shape;3169;p20"/>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0" name="Google Shape;3170;p20"/>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1" name="Google Shape;3171;p20"/>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2" name="Google Shape;3172;p20"/>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3" name="Google Shape;3173;p20"/>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4" name="Google Shape;3174;p20"/>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5" name="Google Shape;3175;p20"/>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6" name="Google Shape;3176;p20"/>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7" name="Google Shape;3177;p20"/>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8" name="Google Shape;3178;p20"/>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9" name="Google Shape;3179;p20"/>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0" name="Google Shape;3180;p20"/>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1" name="Google Shape;3181;p20"/>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2" name="Google Shape;3182;p20"/>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3" name="Google Shape;3183;p20"/>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4" name="Google Shape;3184;p20"/>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5" name="Google Shape;3185;p20"/>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6" name="Google Shape;3186;p20"/>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7" name="Google Shape;3187;p20"/>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8" name="Google Shape;3188;p20"/>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9" name="Google Shape;3189;p20"/>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0" name="Google Shape;3190;p20"/>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1" name="Google Shape;3191;p20"/>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2" name="Google Shape;3192;p20"/>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3" name="Google Shape;3193;p20"/>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4" name="Google Shape;3194;p20"/>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5" name="Google Shape;3195;p20"/>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6" name="Google Shape;3196;p20"/>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7" name="Google Shape;3197;p20"/>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8" name="Google Shape;3198;p20"/>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9" name="Google Shape;3199;p20"/>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0" name="Google Shape;3200;p20"/>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1" name="Google Shape;3201;p20"/>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2" name="Google Shape;3202;p20"/>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3" name="Google Shape;3203;p20"/>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4" name="Google Shape;3204;p20"/>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5" name="Google Shape;3205;p20"/>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6" name="Google Shape;3206;p20"/>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7" name="Google Shape;3207;p20"/>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8" name="Google Shape;3208;p20"/>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9" name="Google Shape;3209;p20"/>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0" name="Google Shape;3210;p20"/>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1" name="Google Shape;3211;p20"/>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2" name="Google Shape;3212;p20"/>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3" name="Google Shape;3213;p20"/>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4" name="Google Shape;3214;p20"/>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5" name="Google Shape;3215;p20"/>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6" name="Google Shape;3216;p20"/>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7" name="Google Shape;3217;p20"/>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8" name="Google Shape;3218;p20"/>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9" name="Google Shape;3219;p20"/>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0" name="Google Shape;3220;p20"/>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1" name="Google Shape;3221;p20"/>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2" name="Google Shape;3222;p20"/>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3" name="Google Shape;3223;p20"/>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4" name="Google Shape;3224;p20"/>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5" name="Google Shape;3225;p20"/>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6" name="Google Shape;3226;p20"/>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7" name="Google Shape;3227;p20"/>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8" name="Google Shape;3228;p20"/>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9" name="Google Shape;3229;p20"/>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0" name="Google Shape;3230;p20"/>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1" name="Google Shape;3231;p20"/>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2" name="Google Shape;3232;p20"/>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3" name="Google Shape;3233;p20"/>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4" name="Google Shape;3234;p20"/>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5" name="Google Shape;3235;p20"/>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6" name="Google Shape;3236;p20"/>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7" name="Google Shape;3237;p20"/>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8" name="Google Shape;3238;p20"/>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9" name="Google Shape;3239;p20"/>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0" name="Google Shape;3240;p20"/>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1" name="Google Shape;3241;p20"/>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2" name="Google Shape;3242;p20"/>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3" name="Google Shape;3243;p20"/>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4" name="Google Shape;3244;p20"/>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5" name="Google Shape;3245;p20"/>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6" name="Google Shape;3246;p20"/>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7" name="Google Shape;3247;p20"/>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8" name="Google Shape;3248;p20"/>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9" name="Google Shape;3249;p20"/>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0" name="Google Shape;3250;p20"/>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1" name="Google Shape;3251;p20"/>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2" name="Google Shape;3252;p20"/>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3" name="Google Shape;3253;p20"/>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4" name="Google Shape;3254;p20"/>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5" name="Google Shape;3255;p20"/>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6" name="Google Shape;3256;p20"/>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7" name="Google Shape;3257;p20"/>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8" name="Google Shape;3258;p20"/>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59" name="Google Shape;3259;p20"/>
          <p:cNvGrpSpPr/>
          <p:nvPr/>
        </p:nvGrpSpPr>
        <p:grpSpPr>
          <a:xfrm flipH="1">
            <a:off x="176713" y="-675868"/>
            <a:ext cx="1728706" cy="1727071"/>
            <a:chOff x="7858360" y="-642993"/>
            <a:chExt cx="1728706" cy="1727071"/>
          </a:xfrm>
        </p:grpSpPr>
        <p:grpSp>
          <p:nvGrpSpPr>
            <p:cNvPr id="3260" name="Google Shape;3260;p20"/>
            <p:cNvGrpSpPr/>
            <p:nvPr/>
          </p:nvGrpSpPr>
          <p:grpSpPr>
            <a:xfrm rot="-5201182">
              <a:off x="7954886" y="-547339"/>
              <a:ext cx="1600084" cy="1574421"/>
              <a:chOff x="6181969" y="2741424"/>
              <a:chExt cx="1600129" cy="1574466"/>
            </a:xfrm>
          </p:grpSpPr>
          <p:sp>
            <p:nvSpPr>
              <p:cNvPr id="3261" name="Google Shape;3261;p20"/>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2" name="Google Shape;3262;p20"/>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3" name="Google Shape;3263;p20"/>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4" name="Google Shape;3264;p20"/>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65" name="Google Shape;3265;p20"/>
            <p:cNvGrpSpPr/>
            <p:nvPr/>
          </p:nvGrpSpPr>
          <p:grpSpPr>
            <a:xfrm rot="-5201182">
              <a:off x="7890457" y="-585997"/>
              <a:ext cx="1600084" cy="1574421"/>
              <a:chOff x="6181969" y="2741424"/>
              <a:chExt cx="1600129" cy="1574466"/>
            </a:xfrm>
          </p:grpSpPr>
          <p:sp>
            <p:nvSpPr>
              <p:cNvPr id="3266" name="Google Shape;3266;p20"/>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7" name="Google Shape;3267;p20"/>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8" name="Google Shape;3268;p20"/>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9" name="Google Shape;3269;p20"/>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270" name="Google Shape;3270;p20"/>
          <p:cNvGrpSpPr/>
          <p:nvPr/>
        </p:nvGrpSpPr>
        <p:grpSpPr>
          <a:xfrm flipH="1">
            <a:off x="7865588" y="2238807"/>
            <a:ext cx="931320" cy="264778"/>
            <a:chOff x="1324200" y="2731375"/>
            <a:chExt cx="796000" cy="226325"/>
          </a:xfrm>
        </p:grpSpPr>
        <p:sp>
          <p:nvSpPr>
            <p:cNvPr id="3271" name="Google Shape;3271;p20"/>
            <p:cNvSpPr/>
            <p:nvPr/>
          </p:nvSpPr>
          <p:spPr>
            <a:xfrm>
              <a:off x="1343950" y="2766325"/>
              <a:ext cx="776250"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rgbClr val="37C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2" name="Google Shape;3272;p20"/>
            <p:cNvSpPr/>
            <p:nvPr/>
          </p:nvSpPr>
          <p:spPr>
            <a:xfrm>
              <a:off x="1324200" y="2731375"/>
              <a:ext cx="776250"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73" name="Google Shape;3273;p20"/>
          <p:cNvGrpSpPr/>
          <p:nvPr/>
        </p:nvGrpSpPr>
        <p:grpSpPr>
          <a:xfrm flipH="1">
            <a:off x="1318356" y="4500708"/>
            <a:ext cx="1199652" cy="341094"/>
            <a:chOff x="1324200" y="2731375"/>
            <a:chExt cx="796000" cy="226325"/>
          </a:xfrm>
        </p:grpSpPr>
        <p:sp>
          <p:nvSpPr>
            <p:cNvPr id="3274" name="Google Shape;3274;p20"/>
            <p:cNvSpPr/>
            <p:nvPr/>
          </p:nvSpPr>
          <p:spPr>
            <a:xfrm>
              <a:off x="1343950" y="2766325"/>
              <a:ext cx="776250"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5" name="Google Shape;3275;p20"/>
            <p:cNvSpPr/>
            <p:nvPr/>
          </p:nvSpPr>
          <p:spPr>
            <a:xfrm>
              <a:off x="1324200" y="2731375"/>
              <a:ext cx="776250"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76" name="Google Shape;3276;p20"/>
          <p:cNvGrpSpPr/>
          <p:nvPr/>
        </p:nvGrpSpPr>
        <p:grpSpPr>
          <a:xfrm flipH="1">
            <a:off x="-894612" y="-715143"/>
            <a:ext cx="1728706" cy="1727071"/>
            <a:chOff x="7858360" y="-642993"/>
            <a:chExt cx="1728706" cy="1727071"/>
          </a:xfrm>
        </p:grpSpPr>
        <p:grpSp>
          <p:nvGrpSpPr>
            <p:cNvPr id="3277" name="Google Shape;3277;p20"/>
            <p:cNvGrpSpPr/>
            <p:nvPr/>
          </p:nvGrpSpPr>
          <p:grpSpPr>
            <a:xfrm rot="-5201182">
              <a:off x="7954886" y="-547339"/>
              <a:ext cx="1600084" cy="1574421"/>
              <a:chOff x="6181969" y="2741424"/>
              <a:chExt cx="1600129" cy="1574466"/>
            </a:xfrm>
          </p:grpSpPr>
          <p:sp>
            <p:nvSpPr>
              <p:cNvPr id="3278" name="Google Shape;3278;p20"/>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9" name="Google Shape;3279;p20"/>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0" name="Google Shape;3280;p20"/>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1" name="Google Shape;3281;p20"/>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82" name="Google Shape;3282;p20"/>
            <p:cNvGrpSpPr/>
            <p:nvPr/>
          </p:nvGrpSpPr>
          <p:grpSpPr>
            <a:xfrm rot="-5201182">
              <a:off x="7890457" y="-585997"/>
              <a:ext cx="1600084" cy="1574421"/>
              <a:chOff x="6181969" y="2741424"/>
              <a:chExt cx="1600129" cy="1574466"/>
            </a:xfrm>
          </p:grpSpPr>
          <p:sp>
            <p:nvSpPr>
              <p:cNvPr id="3283" name="Google Shape;3283;p20"/>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4" name="Google Shape;3284;p20"/>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5" name="Google Shape;3285;p20"/>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6" name="Google Shape;3286;p20"/>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4058"/>
        <p:cNvGrpSpPr/>
        <p:nvPr/>
      </p:nvGrpSpPr>
      <p:grpSpPr>
        <a:xfrm>
          <a:off x="0" y="0"/>
          <a:ext cx="0" cy="0"/>
          <a:chOff x="0" y="0"/>
          <a:chExt cx="0" cy="0"/>
        </a:xfrm>
      </p:grpSpPr>
      <p:sp>
        <p:nvSpPr>
          <p:cNvPr id="4059" name="Google Shape;4059;p26"/>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060" name="Google Shape;4060;p26"/>
          <p:cNvSpPr txBox="1">
            <a:spLocks noGrp="1"/>
          </p:cNvSpPr>
          <p:nvPr>
            <p:ph type="body" idx="1"/>
          </p:nvPr>
        </p:nvSpPr>
        <p:spPr>
          <a:xfrm>
            <a:off x="1868550" y="1490038"/>
            <a:ext cx="5406900" cy="25386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Font typeface="Montserrat"/>
              <a:buChar char="●"/>
              <a:defRPr sz="1600"/>
            </a:lvl1pPr>
            <a:lvl2pPr marL="914400" lvl="1" indent="-317500" rtl="0">
              <a:lnSpc>
                <a:spcPct val="100000"/>
              </a:lnSpc>
              <a:spcBef>
                <a:spcPts val="0"/>
              </a:spcBef>
              <a:spcAft>
                <a:spcPts val="0"/>
              </a:spcAft>
              <a:buClr>
                <a:schemeClr val="lt2"/>
              </a:buClr>
              <a:buSzPts val="1400"/>
              <a:buFont typeface="Montserrat"/>
              <a:buChar char="○"/>
              <a:defRPr/>
            </a:lvl2pPr>
            <a:lvl3pPr marL="1371600" lvl="2" indent="-317500" rtl="0">
              <a:spcBef>
                <a:spcPts val="0"/>
              </a:spcBef>
              <a:spcAft>
                <a:spcPts val="0"/>
              </a:spcAft>
              <a:buClr>
                <a:schemeClr val="lt2"/>
              </a:buClr>
              <a:buSzPts val="1400"/>
              <a:buFont typeface="Montserrat"/>
              <a:buChar char="■"/>
              <a:defRPr/>
            </a:lvl3pPr>
            <a:lvl4pPr marL="1828800" lvl="3" indent="-317500" rtl="0">
              <a:spcBef>
                <a:spcPts val="0"/>
              </a:spcBef>
              <a:spcAft>
                <a:spcPts val="0"/>
              </a:spcAft>
              <a:buClr>
                <a:schemeClr val="lt2"/>
              </a:buClr>
              <a:buSzPts val="1400"/>
              <a:buFont typeface="Montserrat"/>
              <a:buChar char="●"/>
              <a:defRPr/>
            </a:lvl4pPr>
            <a:lvl5pPr marL="2286000" lvl="4" indent="-317500" rtl="0">
              <a:spcBef>
                <a:spcPts val="0"/>
              </a:spcBef>
              <a:spcAft>
                <a:spcPts val="0"/>
              </a:spcAft>
              <a:buClr>
                <a:schemeClr val="lt2"/>
              </a:buClr>
              <a:buSzPts val="1400"/>
              <a:buFont typeface="Montserrat"/>
              <a:buChar char="○"/>
              <a:defRPr/>
            </a:lvl5pPr>
            <a:lvl6pPr marL="2743200" lvl="5" indent="-317500" rtl="0">
              <a:spcBef>
                <a:spcPts val="0"/>
              </a:spcBef>
              <a:spcAft>
                <a:spcPts val="0"/>
              </a:spcAft>
              <a:buClr>
                <a:schemeClr val="lt2"/>
              </a:buClr>
              <a:buSzPts val="1400"/>
              <a:buFont typeface="Montserrat"/>
              <a:buChar char="■"/>
              <a:defRPr/>
            </a:lvl6pPr>
            <a:lvl7pPr marL="3200400" lvl="6" indent="-317500" rtl="0">
              <a:spcBef>
                <a:spcPts val="0"/>
              </a:spcBef>
              <a:spcAft>
                <a:spcPts val="0"/>
              </a:spcAft>
              <a:buClr>
                <a:schemeClr val="lt2"/>
              </a:buClr>
              <a:buSzPts val="1400"/>
              <a:buFont typeface="Montserrat"/>
              <a:buChar char="●"/>
              <a:defRPr/>
            </a:lvl7pPr>
            <a:lvl8pPr marL="3657600" lvl="7" indent="-317500" rtl="0">
              <a:spcBef>
                <a:spcPts val="0"/>
              </a:spcBef>
              <a:spcAft>
                <a:spcPts val="0"/>
              </a:spcAft>
              <a:buClr>
                <a:schemeClr val="lt2"/>
              </a:buClr>
              <a:buSzPts val="1400"/>
              <a:buFont typeface="Montserrat"/>
              <a:buChar char="○"/>
              <a:defRPr/>
            </a:lvl8pPr>
            <a:lvl9pPr marL="4114800" lvl="8" indent="-317500" rtl="0">
              <a:spcBef>
                <a:spcPts val="0"/>
              </a:spcBef>
              <a:spcAft>
                <a:spcPts val="0"/>
              </a:spcAft>
              <a:buClr>
                <a:schemeClr val="lt2"/>
              </a:buClr>
              <a:buSzPts val="1400"/>
              <a:buFont typeface="Montserrat"/>
              <a:buChar char="■"/>
              <a:defRPr/>
            </a:lvl9pPr>
          </a:lstStyle>
          <a:p>
            <a:endParaRPr/>
          </a:p>
        </p:txBody>
      </p:sp>
      <p:grpSp>
        <p:nvGrpSpPr>
          <p:cNvPr id="4061" name="Google Shape;4061;p26"/>
          <p:cNvGrpSpPr/>
          <p:nvPr/>
        </p:nvGrpSpPr>
        <p:grpSpPr>
          <a:xfrm rot="5400000">
            <a:off x="7325882" y="2979006"/>
            <a:ext cx="1442114" cy="3478084"/>
            <a:chOff x="5692625" y="470675"/>
            <a:chExt cx="1669500" cy="4027425"/>
          </a:xfrm>
        </p:grpSpPr>
        <p:sp>
          <p:nvSpPr>
            <p:cNvPr id="4062" name="Google Shape;4062;p26"/>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3" name="Google Shape;4063;p26"/>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4" name="Google Shape;4064;p26"/>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5" name="Google Shape;4065;p26"/>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6" name="Google Shape;4066;p26"/>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7" name="Google Shape;4067;p26"/>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8" name="Google Shape;4068;p26"/>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9" name="Google Shape;4069;p26"/>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0" name="Google Shape;4070;p26"/>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1" name="Google Shape;4071;p26"/>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2" name="Google Shape;4072;p26"/>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3" name="Google Shape;4073;p26"/>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4" name="Google Shape;4074;p26"/>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5" name="Google Shape;4075;p26"/>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6" name="Google Shape;4076;p26"/>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7" name="Google Shape;4077;p26"/>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8" name="Google Shape;4078;p26"/>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9" name="Google Shape;4079;p26"/>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0" name="Google Shape;4080;p26"/>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1" name="Google Shape;4081;p26"/>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2" name="Google Shape;4082;p26"/>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3" name="Google Shape;4083;p26"/>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4" name="Google Shape;4084;p26"/>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5" name="Google Shape;4085;p26"/>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6" name="Google Shape;4086;p26"/>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7" name="Google Shape;4087;p26"/>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8" name="Google Shape;4088;p26"/>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9" name="Google Shape;4089;p26"/>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0" name="Google Shape;4090;p26"/>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1" name="Google Shape;4091;p26"/>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2" name="Google Shape;4092;p26"/>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3" name="Google Shape;4093;p26"/>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4" name="Google Shape;4094;p26"/>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5" name="Google Shape;4095;p26"/>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6" name="Google Shape;4096;p26"/>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7" name="Google Shape;4097;p26"/>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8" name="Google Shape;4098;p26"/>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9" name="Google Shape;4099;p26"/>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0" name="Google Shape;4100;p26"/>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1" name="Google Shape;4101;p26"/>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2" name="Google Shape;4102;p26"/>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3" name="Google Shape;4103;p26"/>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4" name="Google Shape;4104;p26"/>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5" name="Google Shape;4105;p26"/>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6" name="Google Shape;4106;p26"/>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7" name="Google Shape;4107;p26"/>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8" name="Google Shape;4108;p26"/>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9" name="Google Shape;4109;p26"/>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0" name="Google Shape;4110;p26"/>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1" name="Google Shape;4111;p26"/>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2" name="Google Shape;4112;p26"/>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3" name="Google Shape;4113;p26"/>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4" name="Google Shape;4114;p26"/>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5" name="Google Shape;4115;p26"/>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6" name="Google Shape;4116;p26"/>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7" name="Google Shape;4117;p26"/>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8" name="Google Shape;4118;p26"/>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9" name="Google Shape;4119;p26"/>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0" name="Google Shape;4120;p26"/>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1" name="Google Shape;4121;p26"/>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2" name="Google Shape;4122;p26"/>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3" name="Google Shape;4123;p26"/>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4" name="Google Shape;4124;p26"/>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5" name="Google Shape;4125;p26"/>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6" name="Google Shape;4126;p26"/>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7" name="Google Shape;4127;p26"/>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8" name="Google Shape;4128;p26"/>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9" name="Google Shape;4129;p26"/>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0" name="Google Shape;4130;p26"/>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1" name="Google Shape;4131;p26"/>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2" name="Google Shape;4132;p26"/>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3" name="Google Shape;4133;p26"/>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4" name="Google Shape;4134;p26"/>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5" name="Google Shape;4135;p26"/>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6" name="Google Shape;4136;p26"/>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7" name="Google Shape;4137;p26"/>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8" name="Google Shape;4138;p26"/>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9" name="Google Shape;4139;p26"/>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0" name="Google Shape;4140;p26"/>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1" name="Google Shape;4141;p26"/>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2" name="Google Shape;4142;p26"/>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3" name="Google Shape;4143;p26"/>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4" name="Google Shape;4144;p26"/>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5" name="Google Shape;4145;p26"/>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6" name="Google Shape;4146;p26"/>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7" name="Google Shape;4147;p26"/>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8" name="Google Shape;4148;p26"/>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9" name="Google Shape;4149;p26"/>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0" name="Google Shape;4150;p26"/>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1" name="Google Shape;4151;p26"/>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2" name="Google Shape;4152;p26"/>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3" name="Google Shape;4153;p26"/>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4" name="Google Shape;4154;p26"/>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5" name="Google Shape;4155;p26"/>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6" name="Google Shape;4156;p26"/>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7" name="Google Shape;4157;p26"/>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8" name="Google Shape;4158;p26"/>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9" name="Google Shape;4159;p26"/>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0" name="Google Shape;4160;p26"/>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1" name="Google Shape;4161;p26"/>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2" name="Google Shape;4162;p26"/>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3" name="Google Shape;4163;p26"/>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4" name="Google Shape;4164;p26"/>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5" name="Google Shape;4165;p26"/>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6" name="Google Shape;4166;p26"/>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7" name="Google Shape;4167;p26"/>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8" name="Google Shape;4168;p26"/>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9" name="Google Shape;4169;p26"/>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0" name="Google Shape;4170;p26"/>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1" name="Google Shape;4171;p26"/>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2" name="Google Shape;4172;p26"/>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3" name="Google Shape;4173;p26"/>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4" name="Google Shape;4174;p26"/>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5" name="Google Shape;4175;p26"/>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6" name="Google Shape;4176;p26"/>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7" name="Google Shape;4177;p26"/>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8" name="Google Shape;4178;p26"/>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9" name="Google Shape;4179;p26"/>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0" name="Google Shape;4180;p26"/>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1" name="Google Shape;4181;p26"/>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2" name="Google Shape;4182;p26"/>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3" name="Google Shape;4183;p26"/>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4" name="Google Shape;4184;p26"/>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5" name="Google Shape;4185;p26"/>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6" name="Google Shape;4186;p26"/>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7" name="Google Shape;4187;p26"/>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8" name="Google Shape;4188;p26"/>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9" name="Google Shape;4189;p26"/>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0" name="Google Shape;4190;p26"/>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1" name="Google Shape;4191;p26"/>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2" name="Google Shape;4192;p26"/>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3" name="Google Shape;4193;p26"/>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4" name="Google Shape;4194;p26"/>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5" name="Google Shape;4195;p26"/>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6" name="Google Shape;4196;p26"/>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7" name="Google Shape;4197;p26"/>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8" name="Google Shape;4198;p26"/>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9" name="Google Shape;4199;p26"/>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0" name="Google Shape;4200;p26"/>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1" name="Google Shape;4201;p26"/>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2" name="Google Shape;4202;p26"/>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3" name="Google Shape;4203;p26"/>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4" name="Google Shape;4204;p26"/>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5" name="Google Shape;4205;p26"/>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6" name="Google Shape;4206;p26"/>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7" name="Google Shape;4207;p26"/>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8" name="Google Shape;4208;p26"/>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9" name="Google Shape;4209;p26"/>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0" name="Google Shape;4210;p26"/>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1" name="Google Shape;4211;p26"/>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2" name="Google Shape;4212;p26"/>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3" name="Google Shape;4213;p26"/>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4" name="Google Shape;4214;p26"/>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5" name="Google Shape;4215;p26"/>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6" name="Google Shape;4216;p26"/>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7" name="Google Shape;4217;p26"/>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8" name="Google Shape;4218;p26"/>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9" name="Google Shape;4219;p26"/>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0" name="Google Shape;4220;p26"/>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1" name="Google Shape;4221;p26"/>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2" name="Google Shape;4222;p26"/>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3" name="Google Shape;4223;p26"/>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4" name="Google Shape;4224;p26"/>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5" name="Google Shape;4225;p26"/>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226" name="Google Shape;4226;p26"/>
          <p:cNvSpPr/>
          <p:nvPr/>
        </p:nvSpPr>
        <p:spPr>
          <a:xfrm>
            <a:off x="-161175" y="-144375"/>
            <a:ext cx="2356925" cy="934080"/>
          </a:xfrm>
          <a:custGeom>
            <a:avLst/>
            <a:gdLst/>
            <a:ahLst/>
            <a:cxnLst/>
            <a:rect l="l" t="t" r="r" b="b"/>
            <a:pathLst>
              <a:path w="66561" h="26379" extrusionOk="0">
                <a:moveTo>
                  <a:pt x="9847" y="1729"/>
                </a:moveTo>
                <a:lnTo>
                  <a:pt x="9847" y="7686"/>
                </a:lnTo>
                <a:lnTo>
                  <a:pt x="3866" y="7686"/>
                </a:lnTo>
                <a:lnTo>
                  <a:pt x="3866" y="1729"/>
                </a:lnTo>
                <a:close/>
                <a:moveTo>
                  <a:pt x="16987" y="1729"/>
                </a:moveTo>
                <a:lnTo>
                  <a:pt x="16987" y="7709"/>
                </a:lnTo>
                <a:lnTo>
                  <a:pt x="10984" y="7709"/>
                </a:lnTo>
                <a:lnTo>
                  <a:pt x="10984" y="1729"/>
                </a:lnTo>
                <a:close/>
                <a:moveTo>
                  <a:pt x="24127" y="1729"/>
                </a:moveTo>
                <a:lnTo>
                  <a:pt x="24127" y="7709"/>
                </a:lnTo>
                <a:lnTo>
                  <a:pt x="18124" y="7709"/>
                </a:lnTo>
                <a:lnTo>
                  <a:pt x="18124" y="1729"/>
                </a:lnTo>
                <a:close/>
                <a:moveTo>
                  <a:pt x="31245" y="1729"/>
                </a:moveTo>
                <a:lnTo>
                  <a:pt x="31245" y="7709"/>
                </a:lnTo>
                <a:lnTo>
                  <a:pt x="25264" y="7709"/>
                </a:lnTo>
                <a:lnTo>
                  <a:pt x="25264" y="1729"/>
                </a:lnTo>
                <a:close/>
                <a:moveTo>
                  <a:pt x="38385" y="1729"/>
                </a:moveTo>
                <a:lnTo>
                  <a:pt x="38385" y="7709"/>
                </a:lnTo>
                <a:lnTo>
                  <a:pt x="32382" y="7709"/>
                </a:lnTo>
                <a:lnTo>
                  <a:pt x="32382" y="1729"/>
                </a:lnTo>
                <a:close/>
                <a:moveTo>
                  <a:pt x="45503" y="1729"/>
                </a:moveTo>
                <a:lnTo>
                  <a:pt x="45503" y="7709"/>
                </a:lnTo>
                <a:lnTo>
                  <a:pt x="39522" y="7709"/>
                </a:lnTo>
                <a:lnTo>
                  <a:pt x="39522" y="1729"/>
                </a:lnTo>
                <a:close/>
                <a:moveTo>
                  <a:pt x="52643" y="1729"/>
                </a:moveTo>
                <a:lnTo>
                  <a:pt x="52643" y="7709"/>
                </a:lnTo>
                <a:lnTo>
                  <a:pt x="46640" y="7709"/>
                </a:lnTo>
                <a:lnTo>
                  <a:pt x="46640" y="1729"/>
                </a:lnTo>
                <a:close/>
                <a:moveTo>
                  <a:pt x="59761" y="1729"/>
                </a:moveTo>
                <a:lnTo>
                  <a:pt x="59761" y="7709"/>
                </a:lnTo>
                <a:lnTo>
                  <a:pt x="53780" y="7709"/>
                </a:lnTo>
                <a:lnTo>
                  <a:pt x="53780" y="1729"/>
                </a:lnTo>
                <a:close/>
                <a:moveTo>
                  <a:pt x="9847" y="8823"/>
                </a:moveTo>
                <a:lnTo>
                  <a:pt x="9847" y="14804"/>
                </a:lnTo>
                <a:lnTo>
                  <a:pt x="3866" y="14804"/>
                </a:lnTo>
                <a:lnTo>
                  <a:pt x="3866" y="8823"/>
                </a:lnTo>
                <a:close/>
                <a:moveTo>
                  <a:pt x="16987" y="8846"/>
                </a:moveTo>
                <a:lnTo>
                  <a:pt x="16987" y="14804"/>
                </a:lnTo>
                <a:lnTo>
                  <a:pt x="10984" y="14804"/>
                </a:lnTo>
                <a:lnTo>
                  <a:pt x="10984" y="8846"/>
                </a:lnTo>
                <a:close/>
                <a:moveTo>
                  <a:pt x="24127" y="8846"/>
                </a:moveTo>
                <a:lnTo>
                  <a:pt x="24127" y="14804"/>
                </a:lnTo>
                <a:lnTo>
                  <a:pt x="18124" y="14804"/>
                </a:lnTo>
                <a:lnTo>
                  <a:pt x="18124" y="8846"/>
                </a:lnTo>
                <a:close/>
                <a:moveTo>
                  <a:pt x="9847" y="15941"/>
                </a:moveTo>
                <a:lnTo>
                  <a:pt x="9847" y="21922"/>
                </a:lnTo>
                <a:lnTo>
                  <a:pt x="3866" y="21922"/>
                </a:lnTo>
                <a:lnTo>
                  <a:pt x="3866" y="15941"/>
                </a:lnTo>
                <a:close/>
                <a:moveTo>
                  <a:pt x="16987" y="15941"/>
                </a:moveTo>
                <a:lnTo>
                  <a:pt x="16987" y="21922"/>
                </a:lnTo>
                <a:lnTo>
                  <a:pt x="10984" y="21922"/>
                </a:lnTo>
                <a:lnTo>
                  <a:pt x="10984" y="15941"/>
                </a:lnTo>
                <a:close/>
                <a:moveTo>
                  <a:pt x="2729" y="0"/>
                </a:moveTo>
                <a:lnTo>
                  <a:pt x="2729" y="569"/>
                </a:lnTo>
                <a:lnTo>
                  <a:pt x="0" y="569"/>
                </a:lnTo>
                <a:lnTo>
                  <a:pt x="0" y="1706"/>
                </a:lnTo>
                <a:lnTo>
                  <a:pt x="2729" y="1706"/>
                </a:lnTo>
                <a:lnTo>
                  <a:pt x="2729" y="7664"/>
                </a:lnTo>
                <a:lnTo>
                  <a:pt x="0" y="7664"/>
                </a:lnTo>
                <a:lnTo>
                  <a:pt x="0" y="8801"/>
                </a:lnTo>
                <a:lnTo>
                  <a:pt x="2729" y="8801"/>
                </a:lnTo>
                <a:lnTo>
                  <a:pt x="2729" y="14781"/>
                </a:lnTo>
                <a:lnTo>
                  <a:pt x="0" y="14781"/>
                </a:lnTo>
                <a:lnTo>
                  <a:pt x="0" y="15918"/>
                </a:lnTo>
                <a:lnTo>
                  <a:pt x="2729" y="15918"/>
                </a:lnTo>
                <a:lnTo>
                  <a:pt x="2729" y="21899"/>
                </a:lnTo>
                <a:lnTo>
                  <a:pt x="0" y="21899"/>
                </a:lnTo>
                <a:lnTo>
                  <a:pt x="0" y="23036"/>
                </a:lnTo>
                <a:lnTo>
                  <a:pt x="2729" y="23036"/>
                </a:lnTo>
                <a:lnTo>
                  <a:pt x="2729" y="25219"/>
                </a:lnTo>
                <a:cubicBezTo>
                  <a:pt x="3116" y="25310"/>
                  <a:pt x="3480" y="25401"/>
                  <a:pt x="3866" y="25492"/>
                </a:cubicBezTo>
                <a:lnTo>
                  <a:pt x="3866" y="23036"/>
                </a:lnTo>
                <a:lnTo>
                  <a:pt x="9847" y="23036"/>
                </a:lnTo>
                <a:lnTo>
                  <a:pt x="9847" y="26356"/>
                </a:lnTo>
                <a:cubicBezTo>
                  <a:pt x="10233" y="26356"/>
                  <a:pt x="10620" y="26379"/>
                  <a:pt x="10984" y="26379"/>
                </a:cubicBezTo>
                <a:lnTo>
                  <a:pt x="10984" y="23059"/>
                </a:lnTo>
                <a:lnTo>
                  <a:pt x="16987" y="23059"/>
                </a:lnTo>
                <a:lnTo>
                  <a:pt x="16987" y="25537"/>
                </a:lnTo>
                <a:cubicBezTo>
                  <a:pt x="17374" y="25424"/>
                  <a:pt x="17760" y="25310"/>
                  <a:pt x="18124" y="25151"/>
                </a:cubicBezTo>
                <a:lnTo>
                  <a:pt x="18124" y="23059"/>
                </a:lnTo>
                <a:lnTo>
                  <a:pt x="22172" y="23059"/>
                </a:lnTo>
                <a:cubicBezTo>
                  <a:pt x="22718" y="22718"/>
                  <a:pt x="23218" y="22331"/>
                  <a:pt x="23695" y="21922"/>
                </a:cubicBezTo>
                <a:lnTo>
                  <a:pt x="18124" y="21922"/>
                </a:lnTo>
                <a:lnTo>
                  <a:pt x="18124" y="15941"/>
                </a:lnTo>
                <a:lnTo>
                  <a:pt x="24127" y="15941"/>
                </a:lnTo>
                <a:lnTo>
                  <a:pt x="24127" y="21581"/>
                </a:lnTo>
                <a:cubicBezTo>
                  <a:pt x="24491" y="21262"/>
                  <a:pt x="24878" y="20921"/>
                  <a:pt x="25264" y="20557"/>
                </a:cubicBezTo>
                <a:lnTo>
                  <a:pt x="25264" y="15941"/>
                </a:lnTo>
                <a:lnTo>
                  <a:pt x="29335" y="15941"/>
                </a:lnTo>
                <a:cubicBezTo>
                  <a:pt x="29631" y="15600"/>
                  <a:pt x="29903" y="15191"/>
                  <a:pt x="30199" y="14804"/>
                </a:cubicBezTo>
                <a:lnTo>
                  <a:pt x="25264" y="14804"/>
                </a:lnTo>
                <a:lnTo>
                  <a:pt x="25264" y="8823"/>
                </a:lnTo>
                <a:lnTo>
                  <a:pt x="31245" y="8823"/>
                </a:lnTo>
                <a:lnTo>
                  <a:pt x="31245" y="13485"/>
                </a:lnTo>
                <a:cubicBezTo>
                  <a:pt x="31609" y="13076"/>
                  <a:pt x="31973" y="12712"/>
                  <a:pt x="32382" y="12394"/>
                </a:cubicBezTo>
                <a:lnTo>
                  <a:pt x="32382" y="8823"/>
                </a:lnTo>
                <a:lnTo>
                  <a:pt x="38385" y="8823"/>
                </a:lnTo>
                <a:lnTo>
                  <a:pt x="38385" y="10097"/>
                </a:lnTo>
                <a:cubicBezTo>
                  <a:pt x="38749" y="10074"/>
                  <a:pt x="39136" y="10029"/>
                  <a:pt x="39522" y="10029"/>
                </a:cubicBezTo>
                <a:lnTo>
                  <a:pt x="39522" y="8823"/>
                </a:lnTo>
                <a:lnTo>
                  <a:pt x="45503" y="8823"/>
                </a:lnTo>
                <a:lnTo>
                  <a:pt x="45503" y="10438"/>
                </a:lnTo>
                <a:cubicBezTo>
                  <a:pt x="45890" y="10483"/>
                  <a:pt x="46253" y="10506"/>
                  <a:pt x="46640" y="10552"/>
                </a:cubicBezTo>
                <a:lnTo>
                  <a:pt x="46640" y="8846"/>
                </a:lnTo>
                <a:lnTo>
                  <a:pt x="52643" y="8846"/>
                </a:lnTo>
                <a:lnTo>
                  <a:pt x="52643" y="10688"/>
                </a:lnTo>
                <a:cubicBezTo>
                  <a:pt x="53007" y="10665"/>
                  <a:pt x="53348" y="10620"/>
                  <a:pt x="53780" y="10552"/>
                </a:cubicBezTo>
                <a:lnTo>
                  <a:pt x="53780" y="8846"/>
                </a:lnTo>
                <a:lnTo>
                  <a:pt x="58965" y="8846"/>
                </a:lnTo>
                <a:cubicBezTo>
                  <a:pt x="59647" y="8460"/>
                  <a:pt x="60284" y="8028"/>
                  <a:pt x="60898" y="7550"/>
                </a:cubicBezTo>
                <a:lnTo>
                  <a:pt x="60898" y="1706"/>
                </a:lnTo>
                <a:lnTo>
                  <a:pt x="65901" y="1706"/>
                </a:lnTo>
                <a:cubicBezTo>
                  <a:pt x="66128" y="1342"/>
                  <a:pt x="66356" y="955"/>
                  <a:pt x="66560" y="569"/>
                </a:cubicBezTo>
                <a:lnTo>
                  <a:pt x="60898" y="569"/>
                </a:lnTo>
                <a:lnTo>
                  <a:pt x="60898" y="0"/>
                </a:lnTo>
                <a:lnTo>
                  <a:pt x="59761" y="0"/>
                </a:lnTo>
                <a:lnTo>
                  <a:pt x="59761" y="569"/>
                </a:lnTo>
                <a:lnTo>
                  <a:pt x="53780" y="569"/>
                </a:lnTo>
                <a:lnTo>
                  <a:pt x="53780" y="0"/>
                </a:lnTo>
                <a:lnTo>
                  <a:pt x="52643" y="0"/>
                </a:lnTo>
                <a:lnTo>
                  <a:pt x="52643" y="569"/>
                </a:lnTo>
                <a:lnTo>
                  <a:pt x="46640" y="569"/>
                </a:lnTo>
                <a:lnTo>
                  <a:pt x="46640" y="0"/>
                </a:lnTo>
                <a:lnTo>
                  <a:pt x="45503" y="0"/>
                </a:lnTo>
                <a:lnTo>
                  <a:pt x="45503" y="569"/>
                </a:lnTo>
                <a:lnTo>
                  <a:pt x="39522" y="569"/>
                </a:lnTo>
                <a:lnTo>
                  <a:pt x="39522" y="0"/>
                </a:lnTo>
                <a:lnTo>
                  <a:pt x="38385" y="0"/>
                </a:lnTo>
                <a:lnTo>
                  <a:pt x="38385" y="569"/>
                </a:lnTo>
                <a:lnTo>
                  <a:pt x="32382" y="569"/>
                </a:lnTo>
                <a:lnTo>
                  <a:pt x="32382" y="0"/>
                </a:lnTo>
                <a:lnTo>
                  <a:pt x="31245" y="0"/>
                </a:lnTo>
                <a:lnTo>
                  <a:pt x="31245" y="569"/>
                </a:lnTo>
                <a:lnTo>
                  <a:pt x="25264" y="569"/>
                </a:lnTo>
                <a:lnTo>
                  <a:pt x="25264" y="0"/>
                </a:lnTo>
                <a:lnTo>
                  <a:pt x="24127" y="0"/>
                </a:lnTo>
                <a:lnTo>
                  <a:pt x="24127" y="569"/>
                </a:lnTo>
                <a:lnTo>
                  <a:pt x="18124" y="569"/>
                </a:lnTo>
                <a:lnTo>
                  <a:pt x="18124" y="0"/>
                </a:lnTo>
                <a:lnTo>
                  <a:pt x="16987" y="0"/>
                </a:lnTo>
                <a:lnTo>
                  <a:pt x="16987" y="569"/>
                </a:lnTo>
                <a:lnTo>
                  <a:pt x="10984" y="569"/>
                </a:lnTo>
                <a:lnTo>
                  <a:pt x="10984" y="0"/>
                </a:lnTo>
                <a:lnTo>
                  <a:pt x="9847" y="0"/>
                </a:lnTo>
                <a:lnTo>
                  <a:pt x="9847" y="569"/>
                </a:lnTo>
                <a:lnTo>
                  <a:pt x="3866" y="569"/>
                </a:lnTo>
                <a:lnTo>
                  <a:pt x="386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227" name="Google Shape;4227;p26"/>
          <p:cNvGrpSpPr/>
          <p:nvPr/>
        </p:nvGrpSpPr>
        <p:grpSpPr>
          <a:xfrm>
            <a:off x="507350" y="4092888"/>
            <a:ext cx="1169679" cy="337564"/>
            <a:chOff x="4541338" y="271625"/>
            <a:chExt cx="1169679" cy="337564"/>
          </a:xfrm>
        </p:grpSpPr>
        <p:sp>
          <p:nvSpPr>
            <p:cNvPr id="4228" name="Google Shape;4228;p26"/>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9" name="Google Shape;4229;p26"/>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30" name="Google Shape;4230;p26"/>
          <p:cNvGrpSpPr/>
          <p:nvPr/>
        </p:nvGrpSpPr>
        <p:grpSpPr>
          <a:xfrm>
            <a:off x="436809" y="1490048"/>
            <a:ext cx="636293" cy="631963"/>
            <a:chOff x="8468159" y="1464623"/>
            <a:chExt cx="636293" cy="631963"/>
          </a:xfrm>
        </p:grpSpPr>
        <p:grpSp>
          <p:nvGrpSpPr>
            <p:cNvPr id="4231" name="Google Shape;4231;p26"/>
            <p:cNvGrpSpPr/>
            <p:nvPr/>
          </p:nvGrpSpPr>
          <p:grpSpPr>
            <a:xfrm>
              <a:off x="8533623" y="1525757"/>
              <a:ext cx="570829" cy="570829"/>
              <a:chOff x="5681300" y="2527788"/>
              <a:chExt cx="805800" cy="805800"/>
            </a:xfrm>
          </p:grpSpPr>
          <p:sp>
            <p:nvSpPr>
              <p:cNvPr id="4232" name="Google Shape;4232;p26"/>
              <p:cNvSpPr/>
              <p:nvPr/>
            </p:nvSpPr>
            <p:spPr>
              <a:xfrm>
                <a:off x="5681300" y="2527788"/>
                <a:ext cx="805800" cy="805800"/>
              </a:xfrm>
              <a:prstGeom prst="ellipse">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3" name="Google Shape;4233;p26"/>
              <p:cNvSpPr/>
              <p:nvPr/>
            </p:nvSpPr>
            <p:spPr>
              <a:xfrm>
                <a:off x="5681300" y="2527788"/>
                <a:ext cx="805800" cy="805800"/>
              </a:xfrm>
              <a:prstGeom prst="pie">
                <a:avLst>
                  <a:gd name="adj1" fmla="val 0"/>
                  <a:gd name="adj2" fmla="val 16200000"/>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34" name="Google Shape;4234;p26"/>
            <p:cNvGrpSpPr/>
            <p:nvPr/>
          </p:nvGrpSpPr>
          <p:grpSpPr>
            <a:xfrm>
              <a:off x="8468159" y="1464623"/>
              <a:ext cx="570829" cy="570829"/>
              <a:chOff x="5681300" y="2527788"/>
              <a:chExt cx="805800" cy="805800"/>
            </a:xfrm>
          </p:grpSpPr>
          <p:sp>
            <p:nvSpPr>
              <p:cNvPr id="4235" name="Google Shape;4235;p26"/>
              <p:cNvSpPr/>
              <p:nvPr/>
            </p:nvSpPr>
            <p:spPr>
              <a:xfrm>
                <a:off x="5681300" y="2527788"/>
                <a:ext cx="805800" cy="805800"/>
              </a:xfrm>
              <a:prstGeom prst="ellipse">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6" name="Google Shape;4236;p26"/>
              <p:cNvSpPr/>
              <p:nvPr/>
            </p:nvSpPr>
            <p:spPr>
              <a:xfrm>
                <a:off x="5681300" y="2527788"/>
                <a:ext cx="805800" cy="805800"/>
              </a:xfrm>
              <a:prstGeom prst="pie">
                <a:avLst>
                  <a:gd name="adj1" fmla="val 8194380"/>
                  <a:gd name="adj2" fmla="val 1620000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237" name="Google Shape;4237;p26"/>
          <p:cNvGrpSpPr/>
          <p:nvPr/>
        </p:nvGrpSpPr>
        <p:grpSpPr>
          <a:xfrm>
            <a:off x="7984691" y="-375944"/>
            <a:ext cx="636526" cy="626463"/>
            <a:chOff x="817900" y="1853650"/>
            <a:chExt cx="528150" cy="519800"/>
          </a:xfrm>
        </p:grpSpPr>
        <p:sp>
          <p:nvSpPr>
            <p:cNvPr id="4238" name="Google Shape;4238;p26"/>
            <p:cNvSpPr/>
            <p:nvPr/>
          </p:nvSpPr>
          <p:spPr>
            <a:xfrm>
              <a:off x="822475" y="1853650"/>
              <a:ext cx="519775" cy="519800"/>
            </a:xfrm>
            <a:custGeom>
              <a:avLst/>
              <a:gdLst/>
              <a:ahLst/>
              <a:cxnLst/>
              <a:rect l="l" t="t" r="r" b="b"/>
              <a:pathLst>
                <a:path w="20791" h="20792" extrusionOk="0">
                  <a:moveTo>
                    <a:pt x="19271" y="1521"/>
                  </a:moveTo>
                  <a:lnTo>
                    <a:pt x="19271" y="19272"/>
                  </a:lnTo>
                  <a:lnTo>
                    <a:pt x="1520" y="19272"/>
                  </a:lnTo>
                  <a:lnTo>
                    <a:pt x="1520" y="1521"/>
                  </a:lnTo>
                  <a:close/>
                  <a:moveTo>
                    <a:pt x="760" y="1"/>
                  </a:moveTo>
                  <a:cubicBezTo>
                    <a:pt x="335" y="1"/>
                    <a:pt x="0" y="366"/>
                    <a:pt x="0" y="761"/>
                  </a:cubicBezTo>
                  <a:lnTo>
                    <a:pt x="0" y="20032"/>
                  </a:lnTo>
                  <a:cubicBezTo>
                    <a:pt x="0" y="20457"/>
                    <a:pt x="335" y="20792"/>
                    <a:pt x="760" y="20792"/>
                  </a:cubicBezTo>
                  <a:lnTo>
                    <a:pt x="20031" y="20792"/>
                  </a:lnTo>
                  <a:cubicBezTo>
                    <a:pt x="20426" y="20792"/>
                    <a:pt x="20791" y="20457"/>
                    <a:pt x="20791" y="20032"/>
                  </a:cubicBezTo>
                  <a:lnTo>
                    <a:pt x="20791" y="761"/>
                  </a:lnTo>
                  <a:cubicBezTo>
                    <a:pt x="20791" y="366"/>
                    <a:pt x="20426" y="1"/>
                    <a:pt x="2003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9" name="Google Shape;4239;p26"/>
            <p:cNvSpPr/>
            <p:nvPr/>
          </p:nvSpPr>
          <p:spPr>
            <a:xfrm>
              <a:off x="1063350" y="1855550"/>
              <a:ext cx="38025" cy="516375"/>
            </a:xfrm>
            <a:custGeom>
              <a:avLst/>
              <a:gdLst/>
              <a:ahLst/>
              <a:cxnLst/>
              <a:rect l="l" t="t" r="r" b="b"/>
              <a:pathLst>
                <a:path w="1521" h="20655" extrusionOk="0">
                  <a:moveTo>
                    <a:pt x="761" y="1"/>
                  </a:moveTo>
                  <a:cubicBezTo>
                    <a:pt x="381" y="1"/>
                    <a:pt x="1" y="259"/>
                    <a:pt x="1" y="776"/>
                  </a:cubicBezTo>
                  <a:lnTo>
                    <a:pt x="1" y="19895"/>
                  </a:lnTo>
                  <a:cubicBezTo>
                    <a:pt x="1" y="20320"/>
                    <a:pt x="335" y="20655"/>
                    <a:pt x="761" y="20655"/>
                  </a:cubicBezTo>
                  <a:cubicBezTo>
                    <a:pt x="1186" y="20655"/>
                    <a:pt x="1521" y="20320"/>
                    <a:pt x="1521" y="19895"/>
                  </a:cubicBezTo>
                  <a:lnTo>
                    <a:pt x="1521" y="776"/>
                  </a:lnTo>
                  <a:cubicBezTo>
                    <a:pt x="1521" y="259"/>
                    <a:pt x="1141" y="1"/>
                    <a:pt x="76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0" name="Google Shape;4240;p26"/>
            <p:cNvSpPr/>
            <p:nvPr/>
          </p:nvSpPr>
          <p:spPr>
            <a:xfrm>
              <a:off x="817900" y="2095300"/>
              <a:ext cx="528150" cy="38025"/>
            </a:xfrm>
            <a:custGeom>
              <a:avLst/>
              <a:gdLst/>
              <a:ahLst/>
              <a:cxnLst/>
              <a:rect l="l" t="t" r="r" b="b"/>
              <a:pathLst>
                <a:path w="21126" h="1521" extrusionOk="0">
                  <a:moveTo>
                    <a:pt x="1004" y="1"/>
                  </a:moveTo>
                  <a:cubicBezTo>
                    <a:pt x="1" y="1"/>
                    <a:pt x="1" y="1521"/>
                    <a:pt x="1004" y="1521"/>
                  </a:cubicBezTo>
                  <a:lnTo>
                    <a:pt x="20123" y="1521"/>
                  </a:lnTo>
                  <a:cubicBezTo>
                    <a:pt x="21126" y="1521"/>
                    <a:pt x="21126" y="1"/>
                    <a:pt x="201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41" name="Google Shape;4241;p26"/>
          <p:cNvGrpSpPr/>
          <p:nvPr/>
        </p:nvGrpSpPr>
        <p:grpSpPr>
          <a:xfrm>
            <a:off x="3901108" y="4430460"/>
            <a:ext cx="385224" cy="378820"/>
            <a:chOff x="471070" y="534409"/>
            <a:chExt cx="517984" cy="509372"/>
          </a:xfrm>
        </p:grpSpPr>
        <p:sp>
          <p:nvSpPr>
            <p:cNvPr id="4242" name="Google Shape;4242;p26"/>
            <p:cNvSpPr/>
            <p:nvPr/>
          </p:nvSpPr>
          <p:spPr>
            <a:xfrm>
              <a:off x="471070"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3" name="Google Shape;4243;p26"/>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accent1"/>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44" name="Google Shape;4244;p26"/>
          <p:cNvGrpSpPr/>
          <p:nvPr/>
        </p:nvGrpSpPr>
        <p:grpSpPr>
          <a:xfrm>
            <a:off x="8333886" y="2564876"/>
            <a:ext cx="810120" cy="233763"/>
            <a:chOff x="4541338" y="271625"/>
            <a:chExt cx="1169679" cy="337564"/>
          </a:xfrm>
        </p:grpSpPr>
        <p:sp>
          <p:nvSpPr>
            <p:cNvPr id="4245" name="Google Shape;4245;p26"/>
            <p:cNvSpPr/>
            <p:nvPr/>
          </p:nvSpPr>
          <p:spPr>
            <a:xfrm>
              <a:off x="4541338" y="343428"/>
              <a:ext cx="1140562" cy="265762"/>
            </a:xfrm>
            <a:custGeom>
              <a:avLst/>
              <a:gdLst/>
              <a:ahLst/>
              <a:cxnLst/>
              <a:rect l="l" t="t" r="r" b="b"/>
              <a:pathLst>
                <a:path w="39171" h="9128" extrusionOk="0">
                  <a:moveTo>
                    <a:pt x="37236" y="0"/>
                  </a:moveTo>
                  <a:cubicBezTo>
                    <a:pt x="36943" y="0"/>
                    <a:pt x="36637" y="108"/>
                    <a:pt x="36353" y="366"/>
                  </a:cubicBezTo>
                  <a:lnTo>
                    <a:pt x="30153" y="6019"/>
                  </a:lnTo>
                  <a:lnTo>
                    <a:pt x="23952" y="366"/>
                  </a:lnTo>
                  <a:cubicBezTo>
                    <a:pt x="23694" y="138"/>
                    <a:pt x="23374" y="24"/>
                    <a:pt x="23055" y="24"/>
                  </a:cubicBezTo>
                  <a:cubicBezTo>
                    <a:pt x="22736" y="24"/>
                    <a:pt x="22417" y="138"/>
                    <a:pt x="22159" y="366"/>
                  </a:cubicBezTo>
                  <a:lnTo>
                    <a:pt x="15958" y="6019"/>
                  </a:lnTo>
                  <a:lnTo>
                    <a:pt x="9757" y="366"/>
                  </a:lnTo>
                  <a:cubicBezTo>
                    <a:pt x="9514" y="138"/>
                    <a:pt x="9195" y="24"/>
                    <a:pt x="8872" y="24"/>
                  </a:cubicBezTo>
                  <a:cubicBezTo>
                    <a:pt x="8549" y="24"/>
                    <a:pt x="8222" y="138"/>
                    <a:pt x="7964" y="366"/>
                  </a:cubicBezTo>
                  <a:lnTo>
                    <a:pt x="882" y="6840"/>
                  </a:lnTo>
                  <a:cubicBezTo>
                    <a:pt x="0" y="7630"/>
                    <a:pt x="578" y="9119"/>
                    <a:pt x="1763" y="9119"/>
                  </a:cubicBezTo>
                  <a:cubicBezTo>
                    <a:pt x="2097" y="9119"/>
                    <a:pt x="2401" y="8998"/>
                    <a:pt x="2644" y="8785"/>
                  </a:cubicBezTo>
                  <a:lnTo>
                    <a:pt x="8876" y="3162"/>
                  </a:lnTo>
                  <a:lnTo>
                    <a:pt x="15076" y="8785"/>
                  </a:lnTo>
                  <a:cubicBezTo>
                    <a:pt x="15319" y="9013"/>
                    <a:pt x="15639" y="9127"/>
                    <a:pt x="15962" y="9127"/>
                  </a:cubicBezTo>
                  <a:cubicBezTo>
                    <a:pt x="16285" y="9127"/>
                    <a:pt x="16611" y="9013"/>
                    <a:pt x="16870" y="8785"/>
                  </a:cubicBezTo>
                  <a:lnTo>
                    <a:pt x="23070" y="3162"/>
                  </a:lnTo>
                  <a:lnTo>
                    <a:pt x="29271" y="8785"/>
                  </a:lnTo>
                  <a:cubicBezTo>
                    <a:pt x="29514" y="9013"/>
                    <a:pt x="29833" y="9127"/>
                    <a:pt x="30156" y="9127"/>
                  </a:cubicBezTo>
                  <a:cubicBezTo>
                    <a:pt x="30479" y="9127"/>
                    <a:pt x="30806" y="9013"/>
                    <a:pt x="31064" y="8785"/>
                  </a:cubicBezTo>
                  <a:lnTo>
                    <a:pt x="38147" y="2341"/>
                  </a:lnTo>
                  <a:cubicBezTo>
                    <a:pt x="39170" y="1413"/>
                    <a:pt x="38292" y="0"/>
                    <a:pt x="37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6" name="Google Shape;4246;p26"/>
            <p:cNvSpPr/>
            <p:nvPr/>
          </p:nvSpPr>
          <p:spPr>
            <a:xfrm>
              <a:off x="4569640" y="271625"/>
              <a:ext cx="1141377" cy="265849"/>
            </a:xfrm>
            <a:custGeom>
              <a:avLst/>
              <a:gdLst/>
              <a:ahLst/>
              <a:cxnLst/>
              <a:rect l="l" t="t" r="r" b="b"/>
              <a:pathLst>
                <a:path w="39199" h="9131" extrusionOk="0">
                  <a:moveTo>
                    <a:pt x="37275" y="1"/>
                  </a:moveTo>
                  <a:cubicBezTo>
                    <a:pt x="36980" y="1"/>
                    <a:pt x="36670" y="110"/>
                    <a:pt x="36384" y="369"/>
                  </a:cubicBezTo>
                  <a:lnTo>
                    <a:pt x="30184" y="5993"/>
                  </a:lnTo>
                  <a:lnTo>
                    <a:pt x="23983" y="369"/>
                  </a:lnTo>
                  <a:cubicBezTo>
                    <a:pt x="23725" y="142"/>
                    <a:pt x="23398" y="28"/>
                    <a:pt x="23075" y="28"/>
                  </a:cubicBezTo>
                  <a:cubicBezTo>
                    <a:pt x="22752" y="28"/>
                    <a:pt x="22433" y="142"/>
                    <a:pt x="22190" y="369"/>
                  </a:cubicBezTo>
                  <a:lnTo>
                    <a:pt x="15989" y="5993"/>
                  </a:lnTo>
                  <a:lnTo>
                    <a:pt x="9758" y="369"/>
                  </a:lnTo>
                  <a:cubicBezTo>
                    <a:pt x="9515" y="142"/>
                    <a:pt x="9195" y="28"/>
                    <a:pt x="8876" y="28"/>
                  </a:cubicBezTo>
                  <a:cubicBezTo>
                    <a:pt x="8557" y="28"/>
                    <a:pt x="8238" y="142"/>
                    <a:pt x="7995" y="369"/>
                  </a:cubicBezTo>
                  <a:lnTo>
                    <a:pt x="882" y="6813"/>
                  </a:lnTo>
                  <a:cubicBezTo>
                    <a:pt x="1" y="7634"/>
                    <a:pt x="578" y="9123"/>
                    <a:pt x="1794" y="9123"/>
                  </a:cubicBezTo>
                  <a:cubicBezTo>
                    <a:pt x="2128" y="9123"/>
                    <a:pt x="2432" y="9002"/>
                    <a:pt x="2676" y="8789"/>
                  </a:cubicBezTo>
                  <a:lnTo>
                    <a:pt x="8876" y="3135"/>
                  </a:lnTo>
                  <a:lnTo>
                    <a:pt x="15077" y="8789"/>
                  </a:lnTo>
                  <a:cubicBezTo>
                    <a:pt x="15335" y="9017"/>
                    <a:pt x="15662" y="9131"/>
                    <a:pt x="15985" y="9131"/>
                  </a:cubicBezTo>
                  <a:cubicBezTo>
                    <a:pt x="16308" y="9131"/>
                    <a:pt x="16627" y="9017"/>
                    <a:pt x="16870" y="8789"/>
                  </a:cubicBezTo>
                  <a:lnTo>
                    <a:pt x="23101" y="3135"/>
                  </a:lnTo>
                  <a:lnTo>
                    <a:pt x="29272" y="8789"/>
                  </a:lnTo>
                  <a:cubicBezTo>
                    <a:pt x="29530" y="9017"/>
                    <a:pt x="29857" y="9131"/>
                    <a:pt x="30180" y="9131"/>
                  </a:cubicBezTo>
                  <a:cubicBezTo>
                    <a:pt x="30503" y="9131"/>
                    <a:pt x="30822" y="9017"/>
                    <a:pt x="31065" y="8789"/>
                  </a:cubicBezTo>
                  <a:lnTo>
                    <a:pt x="38178" y="2345"/>
                  </a:lnTo>
                  <a:cubicBezTo>
                    <a:pt x="39199" y="1395"/>
                    <a:pt x="38328" y="1"/>
                    <a:pt x="3727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47" name="Google Shape;4247;p26"/>
          <p:cNvGrpSpPr/>
          <p:nvPr/>
        </p:nvGrpSpPr>
        <p:grpSpPr>
          <a:xfrm rot="-1992990">
            <a:off x="7655112" y="1362574"/>
            <a:ext cx="475258" cy="465398"/>
            <a:chOff x="-62325" y="1983225"/>
            <a:chExt cx="475262" cy="465401"/>
          </a:xfrm>
        </p:grpSpPr>
        <p:sp>
          <p:nvSpPr>
            <p:cNvPr id="4248" name="Google Shape;4248;p26"/>
            <p:cNvSpPr/>
            <p:nvPr/>
          </p:nvSpPr>
          <p:spPr>
            <a:xfrm>
              <a:off x="-3400" y="2032325"/>
              <a:ext cx="416337" cy="416301"/>
            </a:xfrm>
            <a:custGeom>
              <a:avLst/>
              <a:gdLst/>
              <a:ahLst/>
              <a:cxnLst/>
              <a:rect l="l" t="t" r="r" b="b"/>
              <a:pathLst>
                <a:path w="11667" h="11666" extrusionOk="0">
                  <a:moveTo>
                    <a:pt x="1024" y="0"/>
                  </a:moveTo>
                  <a:cubicBezTo>
                    <a:pt x="455" y="0"/>
                    <a:pt x="1" y="455"/>
                    <a:pt x="1" y="1023"/>
                  </a:cubicBezTo>
                  <a:lnTo>
                    <a:pt x="1" y="10642"/>
                  </a:lnTo>
                  <a:cubicBezTo>
                    <a:pt x="1" y="11211"/>
                    <a:pt x="455" y="11666"/>
                    <a:pt x="1024" y="11666"/>
                  </a:cubicBezTo>
                  <a:lnTo>
                    <a:pt x="10643" y="11666"/>
                  </a:lnTo>
                  <a:cubicBezTo>
                    <a:pt x="11211" y="11666"/>
                    <a:pt x="11666" y="11211"/>
                    <a:pt x="11666" y="10642"/>
                  </a:cubicBezTo>
                  <a:lnTo>
                    <a:pt x="11666" y="1023"/>
                  </a:lnTo>
                  <a:cubicBezTo>
                    <a:pt x="11666" y="455"/>
                    <a:pt x="11211" y="0"/>
                    <a:pt x="10643" y="0"/>
                  </a:cubicBezTo>
                  <a:close/>
                </a:path>
              </a:pathLst>
            </a:custGeom>
            <a:solidFill>
              <a:schemeClr val="dk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9" name="Google Shape;4249;p26"/>
            <p:cNvSpPr/>
            <p:nvPr/>
          </p:nvSpPr>
          <p:spPr>
            <a:xfrm>
              <a:off x="-62325" y="1983225"/>
              <a:ext cx="416337" cy="416301"/>
            </a:xfrm>
            <a:custGeom>
              <a:avLst/>
              <a:gdLst/>
              <a:ahLst/>
              <a:cxnLst/>
              <a:rect l="l" t="t" r="r" b="b"/>
              <a:pathLst>
                <a:path w="11667" h="11666" extrusionOk="0">
                  <a:moveTo>
                    <a:pt x="1024" y="0"/>
                  </a:moveTo>
                  <a:cubicBezTo>
                    <a:pt x="455" y="0"/>
                    <a:pt x="1" y="455"/>
                    <a:pt x="1" y="1023"/>
                  </a:cubicBezTo>
                  <a:lnTo>
                    <a:pt x="1" y="10642"/>
                  </a:lnTo>
                  <a:cubicBezTo>
                    <a:pt x="1" y="11211"/>
                    <a:pt x="455" y="11666"/>
                    <a:pt x="1024" y="11666"/>
                  </a:cubicBezTo>
                  <a:lnTo>
                    <a:pt x="10643" y="11666"/>
                  </a:lnTo>
                  <a:cubicBezTo>
                    <a:pt x="11211" y="11666"/>
                    <a:pt x="11666" y="11211"/>
                    <a:pt x="11666" y="10642"/>
                  </a:cubicBezTo>
                  <a:lnTo>
                    <a:pt x="11666" y="1023"/>
                  </a:lnTo>
                  <a:cubicBezTo>
                    <a:pt x="11666" y="455"/>
                    <a:pt x="11211" y="0"/>
                    <a:pt x="10643" y="0"/>
                  </a:cubicBezTo>
                  <a:close/>
                </a:path>
              </a:pathLst>
            </a:cu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0" name="Google Shape;4250;p26"/>
            <p:cNvSpPr/>
            <p:nvPr/>
          </p:nvSpPr>
          <p:spPr>
            <a:xfrm>
              <a:off x="58572" y="2187699"/>
              <a:ext cx="93352" cy="93352"/>
            </a:xfrm>
            <a:custGeom>
              <a:avLst/>
              <a:gdLst/>
              <a:ahLst/>
              <a:cxnLst/>
              <a:rect l="l" t="t" r="r" b="b"/>
              <a:pathLst>
                <a:path w="2616" h="2616" extrusionOk="0">
                  <a:moveTo>
                    <a:pt x="1115" y="2616"/>
                  </a:moveTo>
                  <a:cubicBezTo>
                    <a:pt x="2116" y="2616"/>
                    <a:pt x="2616" y="1411"/>
                    <a:pt x="1911" y="706"/>
                  </a:cubicBezTo>
                  <a:cubicBezTo>
                    <a:pt x="1206" y="1"/>
                    <a:pt x="1" y="501"/>
                    <a:pt x="1" y="1501"/>
                  </a:cubicBezTo>
                  <a:cubicBezTo>
                    <a:pt x="1" y="2115"/>
                    <a:pt x="501" y="2616"/>
                    <a:pt x="1115" y="2616"/>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1" name="Google Shape;4251;p26"/>
            <p:cNvSpPr/>
            <p:nvPr/>
          </p:nvSpPr>
          <p:spPr>
            <a:xfrm>
              <a:off x="152707" y="2093563"/>
              <a:ext cx="93352" cy="93352"/>
            </a:xfrm>
            <a:custGeom>
              <a:avLst/>
              <a:gdLst/>
              <a:ahLst/>
              <a:cxnLst/>
              <a:rect l="l" t="t" r="r" b="b"/>
              <a:pathLst>
                <a:path w="2616" h="2616" extrusionOk="0">
                  <a:moveTo>
                    <a:pt x="1115" y="2616"/>
                  </a:moveTo>
                  <a:cubicBezTo>
                    <a:pt x="2115" y="2616"/>
                    <a:pt x="2616" y="1411"/>
                    <a:pt x="1911" y="706"/>
                  </a:cubicBezTo>
                  <a:cubicBezTo>
                    <a:pt x="1206" y="1"/>
                    <a:pt x="1" y="501"/>
                    <a:pt x="1" y="1502"/>
                  </a:cubicBezTo>
                  <a:cubicBezTo>
                    <a:pt x="1" y="2116"/>
                    <a:pt x="501" y="2616"/>
                    <a:pt x="1115" y="2616"/>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52" name="Google Shape;4252;p26"/>
          <p:cNvGrpSpPr/>
          <p:nvPr/>
        </p:nvGrpSpPr>
        <p:grpSpPr>
          <a:xfrm>
            <a:off x="7646750" y="3399075"/>
            <a:ext cx="1660132" cy="1744424"/>
            <a:chOff x="6159290" y="2741424"/>
            <a:chExt cx="1622808" cy="1705205"/>
          </a:xfrm>
        </p:grpSpPr>
        <p:sp>
          <p:nvSpPr>
            <p:cNvPr id="4253" name="Google Shape;4253;p26"/>
            <p:cNvSpPr/>
            <p:nvPr/>
          </p:nvSpPr>
          <p:spPr>
            <a:xfrm flipH="1">
              <a:off x="6159290" y="2871878"/>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4" name="Google Shape;4254;p26"/>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5" name="Google Shape;4255;p26"/>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6" name="Google Shape;4256;p26"/>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7" name="Google Shape;4257;p26"/>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58" name="Google Shape;4258;p26"/>
          <p:cNvGrpSpPr/>
          <p:nvPr/>
        </p:nvGrpSpPr>
        <p:grpSpPr>
          <a:xfrm>
            <a:off x="7690150" y="4366211"/>
            <a:ext cx="1660132" cy="1744424"/>
            <a:chOff x="6159290" y="2741424"/>
            <a:chExt cx="1622808" cy="1705205"/>
          </a:xfrm>
        </p:grpSpPr>
        <p:sp>
          <p:nvSpPr>
            <p:cNvPr id="4259" name="Google Shape;4259;p26"/>
            <p:cNvSpPr/>
            <p:nvPr/>
          </p:nvSpPr>
          <p:spPr>
            <a:xfrm flipH="1">
              <a:off x="6159290" y="2871878"/>
              <a:ext cx="1600129" cy="1574750"/>
            </a:xfrm>
            <a:custGeom>
              <a:avLst/>
              <a:gdLst/>
              <a:ahLst/>
              <a:cxnLst/>
              <a:rect l="l" t="t" r="r" b="b"/>
              <a:pathLst>
                <a:path w="45017" h="44303" extrusionOk="0">
                  <a:moveTo>
                    <a:pt x="41046" y="1"/>
                  </a:moveTo>
                  <a:cubicBezTo>
                    <a:pt x="40123" y="1"/>
                    <a:pt x="39196" y="350"/>
                    <a:pt x="38481" y="1049"/>
                  </a:cubicBezTo>
                  <a:lnTo>
                    <a:pt x="1429" y="38132"/>
                  </a:lnTo>
                  <a:cubicBezTo>
                    <a:pt x="1" y="39530"/>
                    <a:pt x="1" y="41810"/>
                    <a:pt x="1429" y="43238"/>
                  </a:cubicBezTo>
                  <a:cubicBezTo>
                    <a:pt x="2098" y="43907"/>
                    <a:pt x="3010" y="44302"/>
                    <a:pt x="3982" y="44302"/>
                  </a:cubicBezTo>
                  <a:cubicBezTo>
                    <a:pt x="4925" y="44302"/>
                    <a:pt x="5836" y="43907"/>
                    <a:pt x="6505" y="43238"/>
                  </a:cubicBezTo>
                  <a:lnTo>
                    <a:pt x="43588" y="6156"/>
                  </a:lnTo>
                  <a:cubicBezTo>
                    <a:pt x="45017" y="4757"/>
                    <a:pt x="45017" y="2478"/>
                    <a:pt x="43588" y="1049"/>
                  </a:cubicBezTo>
                  <a:cubicBezTo>
                    <a:pt x="42889" y="350"/>
                    <a:pt x="41969" y="1"/>
                    <a:pt x="4104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0" name="Google Shape;4260;p26"/>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1" name="Google Shape;4261;p26"/>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2" name="Google Shape;4262;p26"/>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3" name="Google Shape;4263;p26"/>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11_1_1">
    <p:spTree>
      <p:nvGrpSpPr>
        <p:cNvPr id="1" name="Shape 4681"/>
        <p:cNvGrpSpPr/>
        <p:nvPr/>
      </p:nvGrpSpPr>
      <p:grpSpPr>
        <a:xfrm>
          <a:off x="0" y="0"/>
          <a:ext cx="0" cy="0"/>
          <a:chOff x="0" y="0"/>
          <a:chExt cx="0" cy="0"/>
        </a:xfrm>
      </p:grpSpPr>
      <p:sp>
        <p:nvSpPr>
          <p:cNvPr id="4682" name="Google Shape;4682;p29"/>
          <p:cNvSpPr txBox="1">
            <a:spLocks noGrp="1"/>
          </p:cNvSpPr>
          <p:nvPr>
            <p:ph type="subTitle" idx="1"/>
          </p:nvPr>
        </p:nvSpPr>
        <p:spPr>
          <a:xfrm>
            <a:off x="973938" y="2373750"/>
            <a:ext cx="3151200" cy="1203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683" name="Google Shape;4683;p29"/>
          <p:cNvSpPr txBox="1">
            <a:spLocks noGrp="1"/>
          </p:cNvSpPr>
          <p:nvPr>
            <p:ph type="title"/>
          </p:nvPr>
        </p:nvSpPr>
        <p:spPr>
          <a:xfrm>
            <a:off x="973938" y="1566150"/>
            <a:ext cx="3151200" cy="613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30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84" name="Google Shape;4684;p29"/>
          <p:cNvGrpSpPr/>
          <p:nvPr/>
        </p:nvGrpSpPr>
        <p:grpSpPr>
          <a:xfrm rot="10800000" flipH="1">
            <a:off x="-341049" y="-406803"/>
            <a:ext cx="2234847" cy="2658376"/>
            <a:chOff x="-67200" y="2374350"/>
            <a:chExt cx="2452911" cy="2917766"/>
          </a:xfrm>
        </p:grpSpPr>
        <p:sp>
          <p:nvSpPr>
            <p:cNvPr id="4685" name="Google Shape;4685;p29"/>
            <p:cNvSpPr/>
            <p:nvPr/>
          </p:nvSpPr>
          <p:spPr>
            <a:xfrm>
              <a:off x="-67200" y="2374350"/>
              <a:ext cx="2452911" cy="2917766"/>
            </a:xfrm>
            <a:custGeom>
              <a:avLst/>
              <a:gdLst/>
              <a:ahLst/>
              <a:cxnLst/>
              <a:rect l="l" t="t" r="r" b="b"/>
              <a:pathLst>
                <a:path w="103772" h="123438" extrusionOk="0">
                  <a:moveTo>
                    <a:pt x="0" y="1"/>
                  </a:moveTo>
                  <a:lnTo>
                    <a:pt x="0" y="123437"/>
                  </a:lnTo>
                  <a:lnTo>
                    <a:pt x="103771" y="12343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6" name="Google Shape;4686;p29"/>
            <p:cNvSpPr/>
            <p:nvPr/>
          </p:nvSpPr>
          <p:spPr>
            <a:xfrm>
              <a:off x="-67200" y="2374350"/>
              <a:ext cx="2340822" cy="2917766"/>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87" name="Google Shape;4687;p29"/>
          <p:cNvGrpSpPr/>
          <p:nvPr/>
        </p:nvGrpSpPr>
        <p:grpSpPr>
          <a:xfrm rot="10800000" flipH="1">
            <a:off x="-141604" y="4273290"/>
            <a:ext cx="2541500" cy="1001674"/>
            <a:chOff x="264700" y="482825"/>
            <a:chExt cx="2234875" cy="880825"/>
          </a:xfrm>
        </p:grpSpPr>
        <p:sp>
          <p:nvSpPr>
            <p:cNvPr id="4688" name="Google Shape;4688;p29"/>
            <p:cNvSpPr/>
            <p:nvPr/>
          </p:nvSpPr>
          <p:spPr>
            <a:xfrm>
              <a:off x="264700" y="482825"/>
              <a:ext cx="2234875" cy="880825"/>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9" name="Google Shape;4689;p29"/>
            <p:cNvSpPr/>
            <p:nvPr/>
          </p:nvSpPr>
          <p:spPr>
            <a:xfrm>
              <a:off x="870350" y="482825"/>
              <a:ext cx="65375" cy="15950"/>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0" name="Google Shape;4690;p29"/>
            <p:cNvSpPr/>
            <p:nvPr/>
          </p:nvSpPr>
          <p:spPr>
            <a:xfrm>
              <a:off x="925825" y="526175"/>
              <a:ext cx="99550" cy="54700"/>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1" name="Google Shape;4691;p29"/>
            <p:cNvSpPr/>
            <p:nvPr/>
          </p:nvSpPr>
          <p:spPr>
            <a:xfrm>
              <a:off x="925825" y="1001100"/>
              <a:ext cx="99550" cy="54700"/>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2" name="Google Shape;4692;p29"/>
            <p:cNvSpPr/>
            <p:nvPr/>
          </p:nvSpPr>
          <p:spPr>
            <a:xfrm>
              <a:off x="992975" y="841425"/>
              <a:ext cx="70600" cy="97475"/>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3" name="Google Shape;4693;p29"/>
            <p:cNvSpPr/>
            <p:nvPr/>
          </p:nvSpPr>
          <p:spPr>
            <a:xfrm>
              <a:off x="1040125" y="707425"/>
              <a:ext cx="94650" cy="50675"/>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4" name="Google Shape;4694;p29"/>
            <p:cNvSpPr/>
            <p:nvPr/>
          </p:nvSpPr>
          <p:spPr>
            <a:xfrm>
              <a:off x="1086925" y="810125"/>
              <a:ext cx="72200" cy="54850"/>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5" name="Google Shape;4695;p29"/>
            <p:cNvSpPr/>
            <p:nvPr/>
          </p:nvSpPr>
          <p:spPr>
            <a:xfrm>
              <a:off x="1228250" y="482825"/>
              <a:ext cx="47150" cy="37825"/>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6" name="Google Shape;4696;p29"/>
            <p:cNvSpPr/>
            <p:nvPr/>
          </p:nvSpPr>
          <p:spPr>
            <a:xfrm>
              <a:off x="849800" y="913750"/>
              <a:ext cx="97825" cy="60250"/>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7" name="Google Shape;4697;p29"/>
            <p:cNvSpPr/>
            <p:nvPr/>
          </p:nvSpPr>
          <p:spPr>
            <a:xfrm>
              <a:off x="906025" y="693200"/>
              <a:ext cx="105675" cy="117675"/>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8" name="Google Shape;4698;p29"/>
            <p:cNvSpPr/>
            <p:nvPr/>
          </p:nvSpPr>
          <p:spPr>
            <a:xfrm>
              <a:off x="802725" y="592025"/>
              <a:ext cx="115525" cy="61800"/>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9" name="Google Shape;4699;p29"/>
            <p:cNvSpPr/>
            <p:nvPr/>
          </p:nvSpPr>
          <p:spPr>
            <a:xfrm>
              <a:off x="1856200" y="693200"/>
              <a:ext cx="105375" cy="117675"/>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0" name="Google Shape;4700;p29"/>
            <p:cNvSpPr/>
            <p:nvPr/>
          </p:nvSpPr>
          <p:spPr>
            <a:xfrm>
              <a:off x="18202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1" name="Google Shape;4701;p29"/>
            <p:cNvSpPr/>
            <p:nvPr/>
          </p:nvSpPr>
          <p:spPr>
            <a:xfrm>
              <a:off x="1993475" y="590725"/>
              <a:ext cx="92725" cy="91075"/>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2" name="Google Shape;4702;p29"/>
            <p:cNvSpPr/>
            <p:nvPr/>
          </p:nvSpPr>
          <p:spPr>
            <a:xfrm>
              <a:off x="1510925" y="583875"/>
              <a:ext cx="91975" cy="91075"/>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3" name="Google Shape;4703;p29"/>
            <p:cNvSpPr/>
            <p:nvPr/>
          </p:nvSpPr>
          <p:spPr>
            <a:xfrm>
              <a:off x="1032200" y="586925"/>
              <a:ext cx="92725" cy="91575"/>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4" name="Google Shape;4704;p29"/>
            <p:cNvSpPr/>
            <p:nvPr/>
          </p:nvSpPr>
          <p:spPr>
            <a:xfrm>
              <a:off x="544350" y="586925"/>
              <a:ext cx="92725" cy="91575"/>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5" name="Google Shape;4705;p29"/>
            <p:cNvSpPr/>
            <p:nvPr/>
          </p:nvSpPr>
          <p:spPr>
            <a:xfrm>
              <a:off x="1023075" y="1058825"/>
              <a:ext cx="91975" cy="91075"/>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6" name="Google Shape;4706;p29"/>
            <p:cNvSpPr/>
            <p:nvPr/>
          </p:nvSpPr>
          <p:spPr>
            <a:xfrm>
              <a:off x="567150" y="1058825"/>
              <a:ext cx="91975" cy="91075"/>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7" name="Google Shape;4707;p29"/>
            <p:cNvSpPr/>
            <p:nvPr/>
          </p:nvSpPr>
          <p:spPr>
            <a:xfrm>
              <a:off x="18756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8" name="Google Shape;4708;p29"/>
            <p:cNvSpPr/>
            <p:nvPr/>
          </p:nvSpPr>
          <p:spPr>
            <a:xfrm>
              <a:off x="1752575" y="592025"/>
              <a:ext cx="115525" cy="61800"/>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9" name="Google Shape;4709;p29"/>
            <p:cNvSpPr/>
            <p:nvPr/>
          </p:nvSpPr>
          <p:spPr>
            <a:xfrm>
              <a:off x="1566400" y="482825"/>
              <a:ext cx="41075" cy="12000"/>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0" name="Google Shape;4710;p29"/>
            <p:cNvSpPr/>
            <p:nvPr/>
          </p:nvSpPr>
          <p:spPr>
            <a:xfrm>
              <a:off x="2227500" y="592025"/>
              <a:ext cx="115550" cy="61800"/>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1" name="Google Shape;4711;p29"/>
            <p:cNvSpPr/>
            <p:nvPr/>
          </p:nvSpPr>
          <p:spPr>
            <a:xfrm>
              <a:off x="2182675" y="715225"/>
              <a:ext cx="82100" cy="63975"/>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2" name="Google Shape;4712;p29"/>
            <p:cNvSpPr/>
            <p:nvPr/>
          </p:nvSpPr>
          <p:spPr>
            <a:xfrm>
              <a:off x="1707750" y="715225"/>
              <a:ext cx="82100" cy="63975"/>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3" name="Google Shape;4713;p29"/>
            <p:cNvSpPr/>
            <p:nvPr/>
          </p:nvSpPr>
          <p:spPr>
            <a:xfrm>
              <a:off x="2178125" y="482825"/>
              <a:ext cx="47125" cy="37825"/>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4" name="Google Shape;4714;p29"/>
            <p:cNvSpPr/>
            <p:nvPr/>
          </p:nvSpPr>
          <p:spPr>
            <a:xfrm>
              <a:off x="2295150" y="482825"/>
              <a:ext cx="65375" cy="15950"/>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5" name="Google Shape;4715;p29"/>
            <p:cNvSpPr/>
            <p:nvPr/>
          </p:nvSpPr>
          <p:spPr>
            <a:xfrm>
              <a:off x="2350625" y="526175"/>
              <a:ext cx="99550" cy="54700"/>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6" name="Google Shape;4716;p29"/>
            <p:cNvSpPr/>
            <p:nvPr/>
          </p:nvSpPr>
          <p:spPr>
            <a:xfrm>
              <a:off x="2102900" y="610475"/>
              <a:ext cx="72200" cy="105650"/>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7" name="Google Shape;4717;p29"/>
            <p:cNvSpPr/>
            <p:nvPr/>
          </p:nvSpPr>
          <p:spPr>
            <a:xfrm>
              <a:off x="1277650" y="592025"/>
              <a:ext cx="115525" cy="61800"/>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8" name="Google Shape;4718;p29"/>
            <p:cNvSpPr/>
            <p:nvPr/>
          </p:nvSpPr>
          <p:spPr>
            <a:xfrm>
              <a:off x="1381275" y="693200"/>
              <a:ext cx="105375" cy="117675"/>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9" name="Google Shape;4719;p29"/>
            <p:cNvSpPr/>
            <p:nvPr/>
          </p:nvSpPr>
          <p:spPr>
            <a:xfrm>
              <a:off x="1400750" y="526175"/>
              <a:ext cx="99575" cy="54700"/>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0" name="Google Shape;4720;p29"/>
            <p:cNvSpPr/>
            <p:nvPr/>
          </p:nvSpPr>
          <p:spPr>
            <a:xfrm>
              <a:off x="1232800" y="715350"/>
              <a:ext cx="82100" cy="63850"/>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1" name="Google Shape;4721;p29"/>
            <p:cNvSpPr/>
            <p:nvPr/>
          </p:nvSpPr>
          <p:spPr>
            <a:xfrm>
              <a:off x="1515050" y="707425"/>
              <a:ext cx="95400" cy="50675"/>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2" name="Google Shape;4722;p29"/>
            <p:cNvSpPr/>
            <p:nvPr/>
          </p:nvSpPr>
          <p:spPr>
            <a:xfrm>
              <a:off x="1627950" y="610475"/>
              <a:ext cx="72225" cy="105650"/>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3" name="Google Shape;4723;p29"/>
            <p:cNvSpPr/>
            <p:nvPr/>
          </p:nvSpPr>
          <p:spPr>
            <a:xfrm>
              <a:off x="20413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4" name="Google Shape;4724;p29"/>
            <p:cNvSpPr/>
            <p:nvPr/>
          </p:nvSpPr>
          <p:spPr>
            <a:xfrm>
              <a:off x="1702425" y="482825"/>
              <a:ext cx="47900" cy="37825"/>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5" name="Google Shape;4725;p29"/>
            <p:cNvSpPr/>
            <p:nvPr/>
          </p:nvSpPr>
          <p:spPr>
            <a:xfrm>
              <a:off x="19899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6" name="Google Shape;4726;p29"/>
            <p:cNvSpPr/>
            <p:nvPr/>
          </p:nvSpPr>
          <p:spPr>
            <a:xfrm>
              <a:off x="1345275" y="482825"/>
              <a:ext cx="65375" cy="15950"/>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7" name="Google Shape;4727;p29"/>
            <p:cNvSpPr/>
            <p:nvPr/>
          </p:nvSpPr>
          <p:spPr>
            <a:xfrm>
              <a:off x="611975" y="1285050"/>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8" name="Google Shape;4728;p29"/>
            <p:cNvSpPr/>
            <p:nvPr/>
          </p:nvSpPr>
          <p:spPr>
            <a:xfrm>
              <a:off x="518025" y="841425"/>
              <a:ext cx="70625" cy="97475"/>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9" name="Google Shape;4729;p29"/>
            <p:cNvSpPr/>
            <p:nvPr/>
          </p:nvSpPr>
          <p:spPr>
            <a:xfrm>
              <a:off x="678100" y="1085425"/>
              <a:ext cx="72200" cy="105650"/>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0" name="Google Shape;4730;p29"/>
            <p:cNvSpPr/>
            <p:nvPr/>
          </p:nvSpPr>
          <p:spPr>
            <a:xfrm>
              <a:off x="678100" y="610475"/>
              <a:ext cx="72200" cy="105650"/>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1" name="Google Shape;4731;p29"/>
            <p:cNvSpPr/>
            <p:nvPr/>
          </p:nvSpPr>
          <p:spPr>
            <a:xfrm>
              <a:off x="450875" y="1001100"/>
              <a:ext cx="99575" cy="54700"/>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2" name="Google Shape;4732;p29"/>
            <p:cNvSpPr/>
            <p:nvPr/>
          </p:nvSpPr>
          <p:spPr>
            <a:xfrm>
              <a:off x="616550" y="482825"/>
              <a:ext cx="41050" cy="12000"/>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3" name="Google Shape;4733;p29"/>
            <p:cNvSpPr/>
            <p:nvPr/>
          </p:nvSpPr>
          <p:spPr>
            <a:xfrm>
              <a:off x="282950" y="1190275"/>
              <a:ext cx="82100" cy="63850"/>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4" name="Google Shape;4734;p29"/>
            <p:cNvSpPr/>
            <p:nvPr/>
          </p:nvSpPr>
          <p:spPr>
            <a:xfrm>
              <a:off x="278375" y="911775"/>
              <a:ext cx="47150" cy="83800"/>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5" name="Google Shape;4735;p29"/>
            <p:cNvSpPr/>
            <p:nvPr/>
          </p:nvSpPr>
          <p:spPr>
            <a:xfrm>
              <a:off x="431100" y="1168125"/>
              <a:ext cx="105675" cy="118000"/>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6" name="Google Shape;4736;p29"/>
            <p:cNvSpPr/>
            <p:nvPr/>
          </p:nvSpPr>
          <p:spPr>
            <a:xfrm>
              <a:off x="277625" y="482825"/>
              <a:ext cx="47900" cy="37825"/>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7" name="Google Shape;4737;p29"/>
            <p:cNvSpPr/>
            <p:nvPr/>
          </p:nvSpPr>
          <p:spPr>
            <a:xfrm>
              <a:off x="326275" y="1273375"/>
              <a:ext cx="116275" cy="58275"/>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8" name="Google Shape;4738;p29"/>
            <p:cNvSpPr/>
            <p:nvPr/>
          </p:nvSpPr>
          <p:spPr>
            <a:xfrm>
              <a:off x="282950" y="715350"/>
              <a:ext cx="82100" cy="63850"/>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9" name="Google Shape;4739;p29"/>
            <p:cNvSpPr/>
            <p:nvPr/>
          </p:nvSpPr>
          <p:spPr>
            <a:xfrm>
              <a:off x="327775" y="1066950"/>
              <a:ext cx="115525" cy="61800"/>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0" name="Google Shape;4740;p29"/>
            <p:cNvSpPr/>
            <p:nvPr/>
          </p:nvSpPr>
          <p:spPr>
            <a:xfrm>
              <a:off x="1570975" y="810250"/>
              <a:ext cx="40300" cy="7700"/>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1" name="Google Shape;4741;p29"/>
            <p:cNvSpPr/>
            <p:nvPr/>
          </p:nvSpPr>
          <p:spPr>
            <a:xfrm>
              <a:off x="1155300" y="1085425"/>
              <a:ext cx="31950" cy="36500"/>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2" name="Google Shape;4742;p29"/>
            <p:cNvSpPr/>
            <p:nvPr/>
          </p:nvSpPr>
          <p:spPr>
            <a:xfrm>
              <a:off x="1228250" y="911775"/>
              <a:ext cx="47150" cy="84000"/>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3" name="Google Shape;4743;p29"/>
            <p:cNvSpPr/>
            <p:nvPr/>
          </p:nvSpPr>
          <p:spPr>
            <a:xfrm>
              <a:off x="2039050" y="810125"/>
              <a:ext cx="62350" cy="2682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4" name="Google Shape;4744;p29"/>
            <p:cNvSpPr/>
            <p:nvPr/>
          </p:nvSpPr>
          <p:spPr>
            <a:xfrm>
              <a:off x="1749450" y="801075"/>
              <a:ext cx="113350" cy="36650"/>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5" name="Google Shape;4745;p29"/>
            <p:cNvSpPr/>
            <p:nvPr/>
          </p:nvSpPr>
          <p:spPr>
            <a:xfrm>
              <a:off x="701650" y="1347725"/>
              <a:ext cx="39525" cy="12800"/>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6" name="Google Shape;4746;p29"/>
            <p:cNvSpPr/>
            <p:nvPr/>
          </p:nvSpPr>
          <p:spPr>
            <a:xfrm>
              <a:off x="264700" y="1149250"/>
              <a:ext cx="10675" cy="36500"/>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7" name="Google Shape;4747;p29"/>
            <p:cNvSpPr/>
            <p:nvPr/>
          </p:nvSpPr>
          <p:spPr>
            <a:xfrm>
              <a:off x="264700" y="674325"/>
              <a:ext cx="10675" cy="36500"/>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8" name="Google Shape;4748;p29"/>
            <p:cNvSpPr/>
            <p:nvPr/>
          </p:nvSpPr>
          <p:spPr>
            <a:xfrm>
              <a:off x="530675" y="1316350"/>
              <a:ext cx="57975" cy="45775"/>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9" name="Google Shape;4749;p29"/>
            <p:cNvSpPr/>
            <p:nvPr/>
          </p:nvSpPr>
          <p:spPr>
            <a:xfrm>
              <a:off x="800925" y="1270450"/>
              <a:ext cx="108925" cy="5967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0" name="Google Shape;4750;p29"/>
            <p:cNvSpPr/>
            <p:nvPr/>
          </p:nvSpPr>
          <p:spPr>
            <a:xfrm>
              <a:off x="264700" y="879475"/>
              <a:ext cx="9150" cy="35750"/>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1" name="Google Shape;4751;p29"/>
            <p:cNvSpPr/>
            <p:nvPr/>
          </p:nvSpPr>
          <p:spPr>
            <a:xfrm>
              <a:off x="1153025" y="610475"/>
              <a:ext cx="72225" cy="105650"/>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2" name="Google Shape;4752;p29"/>
            <p:cNvSpPr/>
            <p:nvPr/>
          </p:nvSpPr>
          <p:spPr>
            <a:xfrm>
              <a:off x="565175" y="1182375"/>
              <a:ext cx="94675" cy="50650"/>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3" name="Google Shape;4753;p29"/>
            <p:cNvSpPr/>
            <p:nvPr/>
          </p:nvSpPr>
          <p:spPr>
            <a:xfrm>
              <a:off x="753325" y="482825"/>
              <a:ext cx="47125" cy="37825"/>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4" name="Google Shape;4754;p29"/>
            <p:cNvSpPr/>
            <p:nvPr/>
          </p:nvSpPr>
          <p:spPr>
            <a:xfrm>
              <a:off x="1091475" y="482825"/>
              <a:ext cx="41050" cy="12000"/>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5" name="Google Shape;4755;p29"/>
            <p:cNvSpPr/>
            <p:nvPr/>
          </p:nvSpPr>
          <p:spPr>
            <a:xfrm>
              <a:off x="1042075" y="1181925"/>
              <a:ext cx="52450" cy="4105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6" name="Google Shape;4756;p29"/>
            <p:cNvSpPr/>
            <p:nvPr/>
          </p:nvSpPr>
          <p:spPr>
            <a:xfrm>
              <a:off x="450875" y="526175"/>
              <a:ext cx="99575" cy="54700"/>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7" name="Google Shape;4757;p29"/>
            <p:cNvSpPr/>
            <p:nvPr/>
          </p:nvSpPr>
          <p:spPr>
            <a:xfrm>
              <a:off x="757875" y="715350"/>
              <a:ext cx="82100" cy="63850"/>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8" name="Google Shape;4758;p29"/>
            <p:cNvSpPr/>
            <p:nvPr/>
          </p:nvSpPr>
          <p:spPr>
            <a:xfrm>
              <a:off x="753325" y="911775"/>
              <a:ext cx="47125" cy="83800"/>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9" name="Google Shape;4759;p29"/>
            <p:cNvSpPr/>
            <p:nvPr/>
          </p:nvSpPr>
          <p:spPr>
            <a:xfrm>
              <a:off x="906025" y="1168125"/>
              <a:ext cx="105675" cy="118000"/>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0" name="Google Shape;4760;p29"/>
            <p:cNvSpPr/>
            <p:nvPr/>
          </p:nvSpPr>
          <p:spPr>
            <a:xfrm>
              <a:off x="757875" y="1190275"/>
              <a:ext cx="82100" cy="63850"/>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1" name="Google Shape;4761;p29"/>
            <p:cNvSpPr/>
            <p:nvPr/>
          </p:nvSpPr>
          <p:spPr>
            <a:xfrm>
              <a:off x="802725" y="1066950"/>
              <a:ext cx="115525" cy="61800"/>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2" name="Google Shape;4762;p29"/>
            <p:cNvSpPr/>
            <p:nvPr/>
          </p:nvSpPr>
          <p:spPr>
            <a:xfrm>
              <a:off x="1151500" y="872050"/>
              <a:ext cx="77900" cy="77225"/>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3" name="Google Shape;4763;p29"/>
            <p:cNvSpPr/>
            <p:nvPr/>
          </p:nvSpPr>
          <p:spPr>
            <a:xfrm>
              <a:off x="327775" y="592025"/>
              <a:ext cx="115525" cy="61800"/>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4" name="Google Shape;4764;p29"/>
            <p:cNvSpPr/>
            <p:nvPr/>
          </p:nvSpPr>
          <p:spPr>
            <a:xfrm>
              <a:off x="326225"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5" name="Google Shape;4765;p29"/>
            <p:cNvSpPr/>
            <p:nvPr/>
          </p:nvSpPr>
          <p:spPr>
            <a:xfrm>
              <a:off x="75480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6" name="Google Shape;4766;p29"/>
            <p:cNvSpPr/>
            <p:nvPr/>
          </p:nvSpPr>
          <p:spPr>
            <a:xfrm>
              <a:off x="1254050" y="801125"/>
              <a:ext cx="116325" cy="5557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7" name="Google Shape;4767;p29"/>
            <p:cNvSpPr/>
            <p:nvPr/>
          </p:nvSpPr>
          <p:spPr>
            <a:xfrm>
              <a:off x="431100" y="693200"/>
              <a:ext cx="105675" cy="117675"/>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8" name="Google Shape;4768;p29"/>
            <p:cNvSpPr/>
            <p:nvPr/>
          </p:nvSpPr>
          <p:spPr>
            <a:xfrm>
              <a:off x="374875" y="913750"/>
              <a:ext cx="97825" cy="60250"/>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9" name="Google Shape;4769;p29"/>
            <p:cNvSpPr/>
            <p:nvPr/>
          </p:nvSpPr>
          <p:spPr>
            <a:xfrm>
              <a:off x="588450" y="905125"/>
              <a:ext cx="76200" cy="64450"/>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0" name="Google Shape;4770;p29"/>
            <p:cNvSpPr/>
            <p:nvPr/>
          </p:nvSpPr>
          <p:spPr>
            <a:xfrm>
              <a:off x="1077800" y="905100"/>
              <a:ext cx="68150" cy="64475"/>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1" name="Google Shape;4771;p29"/>
            <p:cNvSpPr/>
            <p:nvPr/>
          </p:nvSpPr>
          <p:spPr>
            <a:xfrm>
              <a:off x="676575" y="872050"/>
              <a:ext cx="77900" cy="77225"/>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2" name="Google Shape;4772;p29"/>
            <p:cNvSpPr/>
            <p:nvPr/>
          </p:nvSpPr>
          <p:spPr>
            <a:xfrm>
              <a:off x="611975" y="810125"/>
              <a:ext cx="80325" cy="55200"/>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3" name="Google Shape;4773;p29"/>
            <p:cNvSpPr/>
            <p:nvPr/>
          </p:nvSpPr>
          <p:spPr>
            <a:xfrm>
              <a:off x="565175" y="707425"/>
              <a:ext cx="94675" cy="50675"/>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4" name="Google Shape;4774;p29"/>
            <p:cNvSpPr/>
            <p:nvPr/>
          </p:nvSpPr>
          <p:spPr>
            <a:xfrm>
              <a:off x="395400" y="482825"/>
              <a:ext cx="65375" cy="15950"/>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75" name="Google Shape;4775;p29"/>
          <p:cNvGrpSpPr/>
          <p:nvPr/>
        </p:nvGrpSpPr>
        <p:grpSpPr>
          <a:xfrm flipH="1">
            <a:off x="2669314" y="4374148"/>
            <a:ext cx="506107" cy="491466"/>
            <a:chOff x="457541" y="534409"/>
            <a:chExt cx="531513" cy="516137"/>
          </a:xfrm>
        </p:grpSpPr>
        <p:sp>
          <p:nvSpPr>
            <p:cNvPr id="4776" name="Google Shape;4776;p29"/>
            <p:cNvSpPr/>
            <p:nvPr/>
          </p:nvSpPr>
          <p:spPr>
            <a:xfrm>
              <a:off x="457541" y="621122"/>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7" name="Google Shape;4777;p29"/>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FCE657"/>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78" name="Google Shape;4778;p29"/>
          <p:cNvGrpSpPr/>
          <p:nvPr/>
        </p:nvGrpSpPr>
        <p:grpSpPr>
          <a:xfrm rot="-4496121" flipH="1">
            <a:off x="7988517" y="606494"/>
            <a:ext cx="641444" cy="631768"/>
            <a:chOff x="7259175" y="3082900"/>
            <a:chExt cx="641466" cy="631789"/>
          </a:xfrm>
        </p:grpSpPr>
        <p:sp>
          <p:nvSpPr>
            <p:cNvPr id="4779" name="Google Shape;4779;p29"/>
            <p:cNvSpPr/>
            <p:nvPr/>
          </p:nvSpPr>
          <p:spPr>
            <a:xfrm>
              <a:off x="7317150" y="3140875"/>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dk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0" name="Google Shape;4780;p29"/>
            <p:cNvSpPr/>
            <p:nvPr/>
          </p:nvSpPr>
          <p:spPr>
            <a:xfrm>
              <a:off x="7259175" y="3082900"/>
              <a:ext cx="583491" cy="573814"/>
            </a:xfrm>
            <a:custGeom>
              <a:avLst/>
              <a:gdLst/>
              <a:ahLst/>
              <a:cxnLst/>
              <a:rect l="l" t="t" r="r" b="b"/>
              <a:pathLst>
                <a:path w="14282" h="14046" extrusionOk="0">
                  <a:moveTo>
                    <a:pt x="3915" y="1"/>
                  </a:moveTo>
                  <a:cubicBezTo>
                    <a:pt x="3496" y="1"/>
                    <a:pt x="3107" y="277"/>
                    <a:pt x="2980" y="714"/>
                  </a:cubicBezTo>
                  <a:lnTo>
                    <a:pt x="160" y="9923"/>
                  </a:lnTo>
                  <a:cubicBezTo>
                    <a:pt x="1" y="10446"/>
                    <a:pt x="296" y="11015"/>
                    <a:pt x="819" y="11174"/>
                  </a:cubicBezTo>
                  <a:lnTo>
                    <a:pt x="10029" y="13994"/>
                  </a:lnTo>
                  <a:cubicBezTo>
                    <a:pt x="10134" y="14029"/>
                    <a:pt x="10240" y="14045"/>
                    <a:pt x="10344" y="14045"/>
                  </a:cubicBezTo>
                  <a:cubicBezTo>
                    <a:pt x="10779" y="14045"/>
                    <a:pt x="11174" y="13756"/>
                    <a:pt x="11303" y="13334"/>
                  </a:cubicBezTo>
                  <a:lnTo>
                    <a:pt x="14122" y="4125"/>
                  </a:lnTo>
                  <a:cubicBezTo>
                    <a:pt x="14281" y="3602"/>
                    <a:pt x="13986" y="3033"/>
                    <a:pt x="13440" y="2874"/>
                  </a:cubicBezTo>
                  <a:lnTo>
                    <a:pt x="4230" y="54"/>
                  </a:lnTo>
                  <a:cubicBezTo>
                    <a:pt x="4126" y="18"/>
                    <a:pt x="4019" y="1"/>
                    <a:pt x="3915" y="1"/>
                  </a:cubicBezTo>
                  <a:close/>
                </a:path>
              </a:pathLst>
            </a:cu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1" name="Google Shape;4781;p29"/>
            <p:cNvSpPr/>
            <p:nvPr/>
          </p:nvSpPr>
          <p:spPr>
            <a:xfrm>
              <a:off x="7495146" y="3318255"/>
              <a:ext cx="113413" cy="110588"/>
            </a:xfrm>
            <a:custGeom>
              <a:avLst/>
              <a:gdLst/>
              <a:ahLst/>
              <a:cxnLst/>
              <a:rect l="l" t="t" r="r" b="b"/>
              <a:pathLst>
                <a:path w="2776" h="2707" extrusionOk="0">
                  <a:moveTo>
                    <a:pt x="1684" y="183"/>
                  </a:moveTo>
                  <a:cubicBezTo>
                    <a:pt x="2639" y="478"/>
                    <a:pt x="2775" y="1775"/>
                    <a:pt x="1888" y="2252"/>
                  </a:cubicBezTo>
                  <a:cubicBezTo>
                    <a:pt x="1001" y="2707"/>
                    <a:pt x="1" y="1888"/>
                    <a:pt x="296" y="933"/>
                  </a:cubicBezTo>
                  <a:cubicBezTo>
                    <a:pt x="478" y="342"/>
                    <a:pt x="1092" y="1"/>
                    <a:pt x="1684"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2" name="Google Shape;4782;p29"/>
            <p:cNvSpPr/>
            <p:nvPr/>
          </p:nvSpPr>
          <p:spPr>
            <a:xfrm>
              <a:off x="7615011" y="3255096"/>
              <a:ext cx="113373" cy="110588"/>
            </a:xfrm>
            <a:custGeom>
              <a:avLst/>
              <a:gdLst/>
              <a:ahLst/>
              <a:cxnLst/>
              <a:rect l="l" t="t" r="r" b="b"/>
              <a:pathLst>
                <a:path w="2775" h="2707" extrusionOk="0">
                  <a:moveTo>
                    <a:pt x="1683" y="183"/>
                  </a:moveTo>
                  <a:cubicBezTo>
                    <a:pt x="2638" y="478"/>
                    <a:pt x="2774" y="1774"/>
                    <a:pt x="1888" y="2229"/>
                  </a:cubicBezTo>
                  <a:cubicBezTo>
                    <a:pt x="1001" y="2707"/>
                    <a:pt x="0" y="1865"/>
                    <a:pt x="296" y="910"/>
                  </a:cubicBezTo>
                  <a:cubicBezTo>
                    <a:pt x="478" y="319"/>
                    <a:pt x="1092" y="1"/>
                    <a:pt x="1683"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3" name="Google Shape;4783;p29"/>
            <p:cNvSpPr/>
            <p:nvPr/>
          </p:nvSpPr>
          <p:spPr>
            <a:xfrm>
              <a:off x="7558347" y="3439058"/>
              <a:ext cx="113373" cy="110588"/>
            </a:xfrm>
            <a:custGeom>
              <a:avLst/>
              <a:gdLst/>
              <a:ahLst/>
              <a:cxnLst/>
              <a:rect l="l" t="t" r="r" b="b"/>
              <a:pathLst>
                <a:path w="2775" h="2707" extrusionOk="0">
                  <a:moveTo>
                    <a:pt x="1706" y="182"/>
                  </a:moveTo>
                  <a:cubicBezTo>
                    <a:pt x="2661" y="455"/>
                    <a:pt x="2774" y="1774"/>
                    <a:pt x="1887" y="2229"/>
                  </a:cubicBezTo>
                  <a:cubicBezTo>
                    <a:pt x="1023" y="2706"/>
                    <a:pt x="0" y="1865"/>
                    <a:pt x="296" y="910"/>
                  </a:cubicBezTo>
                  <a:cubicBezTo>
                    <a:pt x="478" y="318"/>
                    <a:pt x="1114" y="0"/>
                    <a:pt x="1706" y="1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4" name="Google Shape;4784;p29"/>
            <p:cNvSpPr/>
            <p:nvPr/>
          </p:nvSpPr>
          <p:spPr>
            <a:xfrm>
              <a:off x="7427329" y="3194715"/>
              <a:ext cx="110594" cy="112467"/>
            </a:xfrm>
            <a:custGeom>
              <a:avLst/>
              <a:gdLst/>
              <a:ahLst/>
              <a:cxnLst/>
              <a:rect l="l" t="t" r="r" b="b"/>
              <a:pathLst>
                <a:path w="2707" h="2753" extrusionOk="0">
                  <a:moveTo>
                    <a:pt x="2525" y="1683"/>
                  </a:moveTo>
                  <a:cubicBezTo>
                    <a:pt x="2229" y="2638"/>
                    <a:pt x="933" y="2752"/>
                    <a:pt x="478" y="1888"/>
                  </a:cubicBezTo>
                  <a:cubicBezTo>
                    <a:pt x="1" y="1001"/>
                    <a:pt x="842" y="1"/>
                    <a:pt x="1797" y="296"/>
                  </a:cubicBezTo>
                  <a:cubicBezTo>
                    <a:pt x="2388" y="455"/>
                    <a:pt x="2707" y="1092"/>
                    <a:pt x="2525"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5" name="Google Shape;4785;p29"/>
            <p:cNvSpPr/>
            <p:nvPr/>
          </p:nvSpPr>
          <p:spPr>
            <a:xfrm>
              <a:off x="7370665" y="3377737"/>
              <a:ext cx="111534" cy="113366"/>
            </a:xfrm>
            <a:custGeom>
              <a:avLst/>
              <a:gdLst/>
              <a:ahLst/>
              <a:cxnLst/>
              <a:rect l="l" t="t" r="r" b="b"/>
              <a:pathLst>
                <a:path w="2730" h="2775" extrusionOk="0">
                  <a:moveTo>
                    <a:pt x="2547" y="1683"/>
                  </a:moveTo>
                  <a:cubicBezTo>
                    <a:pt x="2252" y="2638"/>
                    <a:pt x="956" y="2775"/>
                    <a:pt x="478" y="1888"/>
                  </a:cubicBezTo>
                  <a:cubicBezTo>
                    <a:pt x="1" y="1001"/>
                    <a:pt x="842" y="0"/>
                    <a:pt x="1797" y="296"/>
                  </a:cubicBezTo>
                  <a:cubicBezTo>
                    <a:pt x="2388" y="478"/>
                    <a:pt x="2729" y="1092"/>
                    <a:pt x="2547" y="1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86" name="Google Shape;4786;p29"/>
          <p:cNvGrpSpPr/>
          <p:nvPr/>
        </p:nvGrpSpPr>
        <p:grpSpPr>
          <a:xfrm rot="10800000" flipH="1">
            <a:off x="7997675" y="2187245"/>
            <a:ext cx="1340609" cy="3233620"/>
            <a:chOff x="5692625" y="470675"/>
            <a:chExt cx="1669500" cy="4027425"/>
          </a:xfrm>
        </p:grpSpPr>
        <p:sp>
          <p:nvSpPr>
            <p:cNvPr id="4787" name="Google Shape;4787;p29"/>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8" name="Google Shape;4788;p29"/>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9" name="Google Shape;4789;p29"/>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0" name="Google Shape;4790;p29"/>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1" name="Google Shape;4791;p29"/>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2" name="Google Shape;4792;p29"/>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3" name="Google Shape;4793;p29"/>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4" name="Google Shape;4794;p29"/>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5" name="Google Shape;4795;p29"/>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6" name="Google Shape;4796;p29"/>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7" name="Google Shape;4797;p29"/>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8" name="Google Shape;4798;p29"/>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9" name="Google Shape;4799;p29"/>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0" name="Google Shape;4800;p29"/>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1" name="Google Shape;4801;p29"/>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2" name="Google Shape;4802;p29"/>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3" name="Google Shape;4803;p29"/>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4" name="Google Shape;4804;p29"/>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5" name="Google Shape;4805;p29"/>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6" name="Google Shape;4806;p29"/>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7" name="Google Shape;4807;p29"/>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8" name="Google Shape;4808;p29"/>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9" name="Google Shape;4809;p29"/>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0" name="Google Shape;4810;p29"/>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1" name="Google Shape;4811;p29"/>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2" name="Google Shape;4812;p29"/>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3" name="Google Shape;4813;p29"/>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4" name="Google Shape;4814;p29"/>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5" name="Google Shape;4815;p29"/>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6" name="Google Shape;4816;p29"/>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7" name="Google Shape;4817;p29"/>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8" name="Google Shape;4818;p29"/>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9" name="Google Shape;4819;p29"/>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0" name="Google Shape;4820;p29"/>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1" name="Google Shape;4821;p29"/>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2" name="Google Shape;4822;p29"/>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3" name="Google Shape;4823;p29"/>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4" name="Google Shape;4824;p29"/>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5" name="Google Shape;4825;p29"/>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6" name="Google Shape;4826;p29"/>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7" name="Google Shape;4827;p29"/>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8" name="Google Shape;4828;p29"/>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9" name="Google Shape;4829;p29"/>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0" name="Google Shape;4830;p29"/>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1" name="Google Shape;4831;p29"/>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2" name="Google Shape;4832;p29"/>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3" name="Google Shape;4833;p29"/>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4" name="Google Shape;4834;p29"/>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5" name="Google Shape;4835;p29"/>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6" name="Google Shape;4836;p29"/>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7" name="Google Shape;4837;p29"/>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8" name="Google Shape;4838;p29"/>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9" name="Google Shape;4839;p29"/>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0" name="Google Shape;4840;p29"/>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1" name="Google Shape;4841;p29"/>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2" name="Google Shape;4842;p29"/>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3" name="Google Shape;4843;p29"/>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4" name="Google Shape;4844;p29"/>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5" name="Google Shape;4845;p29"/>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6" name="Google Shape;4846;p29"/>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7" name="Google Shape;4847;p29"/>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8" name="Google Shape;4848;p29"/>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9" name="Google Shape;4849;p29"/>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0" name="Google Shape;4850;p29"/>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1" name="Google Shape;4851;p29"/>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2" name="Google Shape;4852;p29"/>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3" name="Google Shape;4853;p29"/>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4" name="Google Shape;4854;p29"/>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5" name="Google Shape;4855;p29"/>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6" name="Google Shape;4856;p29"/>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7" name="Google Shape;4857;p29"/>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8" name="Google Shape;4858;p29"/>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9" name="Google Shape;4859;p29"/>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0" name="Google Shape;4860;p29"/>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1" name="Google Shape;4861;p29"/>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2" name="Google Shape;4862;p29"/>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3" name="Google Shape;4863;p29"/>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4" name="Google Shape;4864;p29"/>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5" name="Google Shape;4865;p29"/>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6" name="Google Shape;4866;p29"/>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7" name="Google Shape;4867;p29"/>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8" name="Google Shape;4868;p29"/>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9" name="Google Shape;4869;p29"/>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0" name="Google Shape;4870;p29"/>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1" name="Google Shape;4871;p29"/>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2" name="Google Shape;4872;p29"/>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3" name="Google Shape;4873;p29"/>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4" name="Google Shape;4874;p29"/>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5" name="Google Shape;4875;p29"/>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6" name="Google Shape;4876;p29"/>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7" name="Google Shape;4877;p29"/>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8" name="Google Shape;4878;p29"/>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9" name="Google Shape;4879;p29"/>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0" name="Google Shape;4880;p29"/>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1" name="Google Shape;4881;p29"/>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2" name="Google Shape;4882;p29"/>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3" name="Google Shape;4883;p29"/>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4" name="Google Shape;4884;p29"/>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5" name="Google Shape;4885;p29"/>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6" name="Google Shape;4886;p29"/>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7" name="Google Shape;4887;p29"/>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8" name="Google Shape;4888;p29"/>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9" name="Google Shape;4889;p29"/>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0" name="Google Shape;4890;p29"/>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1" name="Google Shape;4891;p29"/>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2" name="Google Shape;4892;p29"/>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3" name="Google Shape;4893;p29"/>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4" name="Google Shape;4894;p29"/>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5" name="Google Shape;4895;p29"/>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6" name="Google Shape;4896;p29"/>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7" name="Google Shape;4897;p29"/>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8" name="Google Shape;4898;p29"/>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9" name="Google Shape;4899;p29"/>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0" name="Google Shape;4900;p29"/>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1" name="Google Shape;4901;p29"/>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2" name="Google Shape;4902;p29"/>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3" name="Google Shape;4903;p29"/>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4" name="Google Shape;4904;p29"/>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5" name="Google Shape;4905;p29"/>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6" name="Google Shape;4906;p29"/>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7" name="Google Shape;4907;p29"/>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8" name="Google Shape;4908;p29"/>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9" name="Google Shape;4909;p29"/>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0" name="Google Shape;4910;p29"/>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1" name="Google Shape;4911;p29"/>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2" name="Google Shape;4912;p29"/>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3" name="Google Shape;4913;p29"/>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4" name="Google Shape;4914;p29"/>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5" name="Google Shape;4915;p29"/>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6" name="Google Shape;4916;p29"/>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7" name="Google Shape;4917;p29"/>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8" name="Google Shape;4918;p29"/>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9" name="Google Shape;4919;p29"/>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0" name="Google Shape;4920;p29"/>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1" name="Google Shape;4921;p29"/>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2" name="Google Shape;4922;p29"/>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3" name="Google Shape;4923;p29"/>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4" name="Google Shape;4924;p29"/>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5" name="Google Shape;4925;p29"/>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6" name="Google Shape;4926;p29"/>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7" name="Google Shape;4927;p29"/>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8" name="Google Shape;4928;p29"/>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9" name="Google Shape;4929;p29"/>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0" name="Google Shape;4930;p29"/>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1" name="Google Shape;4931;p29"/>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2" name="Google Shape;4932;p29"/>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3" name="Google Shape;4933;p29"/>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4" name="Google Shape;4934;p29"/>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5" name="Google Shape;4935;p29"/>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6" name="Google Shape;4936;p29"/>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7" name="Google Shape;4937;p29"/>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8" name="Google Shape;4938;p29"/>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9" name="Google Shape;4939;p29"/>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0" name="Google Shape;4940;p29"/>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1" name="Google Shape;4941;p29"/>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2" name="Google Shape;4942;p29"/>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3" name="Google Shape;4943;p29"/>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4" name="Google Shape;4944;p29"/>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5" name="Google Shape;4945;p29"/>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6" name="Google Shape;4946;p29"/>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7" name="Google Shape;4947;p29"/>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8" name="Google Shape;4948;p29"/>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9" name="Google Shape;4949;p29"/>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0" name="Google Shape;4950;p29"/>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51" name="Google Shape;4951;p29"/>
          <p:cNvGrpSpPr/>
          <p:nvPr/>
        </p:nvGrpSpPr>
        <p:grpSpPr>
          <a:xfrm rot="4085596">
            <a:off x="7635536" y="3840990"/>
            <a:ext cx="1728720" cy="1727085"/>
            <a:chOff x="7858360" y="-642993"/>
            <a:chExt cx="1728706" cy="1727071"/>
          </a:xfrm>
        </p:grpSpPr>
        <p:grpSp>
          <p:nvGrpSpPr>
            <p:cNvPr id="4952" name="Google Shape;4952;p29"/>
            <p:cNvGrpSpPr/>
            <p:nvPr/>
          </p:nvGrpSpPr>
          <p:grpSpPr>
            <a:xfrm rot="-5201182">
              <a:off x="7954886" y="-547339"/>
              <a:ext cx="1600084" cy="1574421"/>
              <a:chOff x="6181969" y="2741424"/>
              <a:chExt cx="1600129" cy="1574466"/>
            </a:xfrm>
          </p:grpSpPr>
          <p:sp>
            <p:nvSpPr>
              <p:cNvPr id="4953" name="Google Shape;4953;p29"/>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4" name="Google Shape;4954;p29"/>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5" name="Google Shape;4955;p29"/>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6" name="Google Shape;4956;p29"/>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57" name="Google Shape;4957;p29"/>
            <p:cNvGrpSpPr/>
            <p:nvPr/>
          </p:nvGrpSpPr>
          <p:grpSpPr>
            <a:xfrm rot="-5201182">
              <a:off x="7890457" y="-585997"/>
              <a:ext cx="1600084" cy="1574421"/>
              <a:chOff x="6181969" y="2741424"/>
              <a:chExt cx="1600129" cy="1574466"/>
            </a:xfrm>
          </p:grpSpPr>
          <p:sp>
            <p:nvSpPr>
              <p:cNvPr id="4958" name="Google Shape;4958;p29"/>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9" name="Google Shape;4959;p29"/>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0" name="Google Shape;4960;p29"/>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1" name="Google Shape;4961;p29"/>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962" name="Google Shape;4962;p29"/>
          <p:cNvGrpSpPr/>
          <p:nvPr/>
        </p:nvGrpSpPr>
        <p:grpSpPr>
          <a:xfrm>
            <a:off x="2151538" y="506436"/>
            <a:ext cx="796000" cy="226325"/>
            <a:chOff x="1324200" y="2731375"/>
            <a:chExt cx="796000" cy="226325"/>
          </a:xfrm>
        </p:grpSpPr>
        <p:sp>
          <p:nvSpPr>
            <p:cNvPr id="4963" name="Google Shape;4963;p29"/>
            <p:cNvSpPr/>
            <p:nvPr/>
          </p:nvSpPr>
          <p:spPr>
            <a:xfrm>
              <a:off x="1343950" y="2766325"/>
              <a:ext cx="776250"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rgbClr val="37C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4" name="Google Shape;4964;p29"/>
            <p:cNvSpPr/>
            <p:nvPr/>
          </p:nvSpPr>
          <p:spPr>
            <a:xfrm>
              <a:off x="1324200" y="2731375"/>
              <a:ext cx="776250"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65" name="Google Shape;4965;p29"/>
          <p:cNvGrpSpPr/>
          <p:nvPr/>
        </p:nvGrpSpPr>
        <p:grpSpPr>
          <a:xfrm>
            <a:off x="5778175" y="4046973"/>
            <a:ext cx="796000" cy="226325"/>
            <a:chOff x="1324200" y="2731375"/>
            <a:chExt cx="796000" cy="226325"/>
          </a:xfrm>
        </p:grpSpPr>
        <p:sp>
          <p:nvSpPr>
            <p:cNvPr id="4966" name="Google Shape;4966;p29"/>
            <p:cNvSpPr/>
            <p:nvPr/>
          </p:nvSpPr>
          <p:spPr>
            <a:xfrm>
              <a:off x="1343950" y="2766325"/>
              <a:ext cx="776250" cy="191375"/>
            </a:xfrm>
            <a:custGeom>
              <a:avLst/>
              <a:gdLst/>
              <a:ahLst/>
              <a:cxnLst/>
              <a:rect l="l" t="t" r="r" b="b"/>
              <a:pathLst>
                <a:path w="31050" h="7655" extrusionOk="0">
                  <a:moveTo>
                    <a:pt x="1913" y="1"/>
                  </a:moveTo>
                  <a:cubicBezTo>
                    <a:pt x="864" y="1"/>
                    <a:pt x="0" y="1404"/>
                    <a:pt x="1019" y="2328"/>
                  </a:cubicBezTo>
                  <a:lnTo>
                    <a:pt x="6490" y="7313"/>
                  </a:lnTo>
                  <a:cubicBezTo>
                    <a:pt x="6748" y="7541"/>
                    <a:pt x="7067" y="7655"/>
                    <a:pt x="7386" y="7655"/>
                  </a:cubicBezTo>
                  <a:cubicBezTo>
                    <a:pt x="7706" y="7655"/>
                    <a:pt x="8025" y="7541"/>
                    <a:pt x="8283" y="7313"/>
                  </a:cubicBezTo>
                  <a:lnTo>
                    <a:pt x="12843" y="3148"/>
                  </a:lnTo>
                  <a:lnTo>
                    <a:pt x="17432" y="7313"/>
                  </a:lnTo>
                  <a:cubicBezTo>
                    <a:pt x="17675" y="7541"/>
                    <a:pt x="17995" y="7655"/>
                    <a:pt x="18314" y="7655"/>
                  </a:cubicBezTo>
                  <a:cubicBezTo>
                    <a:pt x="18633" y="7655"/>
                    <a:pt x="18952" y="7541"/>
                    <a:pt x="19195" y="7313"/>
                  </a:cubicBezTo>
                  <a:lnTo>
                    <a:pt x="23785" y="3148"/>
                  </a:lnTo>
                  <a:lnTo>
                    <a:pt x="28344" y="7313"/>
                  </a:lnTo>
                  <a:cubicBezTo>
                    <a:pt x="28587" y="7525"/>
                    <a:pt x="28922" y="7647"/>
                    <a:pt x="29226" y="7647"/>
                  </a:cubicBezTo>
                  <a:lnTo>
                    <a:pt x="29256" y="7647"/>
                  </a:lnTo>
                  <a:cubicBezTo>
                    <a:pt x="30472" y="7647"/>
                    <a:pt x="31050" y="6158"/>
                    <a:pt x="30138" y="5337"/>
                  </a:cubicBezTo>
                  <a:lnTo>
                    <a:pt x="24666" y="382"/>
                  </a:lnTo>
                  <a:cubicBezTo>
                    <a:pt x="24408" y="139"/>
                    <a:pt x="24089" y="18"/>
                    <a:pt x="23770" y="18"/>
                  </a:cubicBezTo>
                  <a:cubicBezTo>
                    <a:pt x="23451" y="18"/>
                    <a:pt x="23131" y="139"/>
                    <a:pt x="22873" y="382"/>
                  </a:cubicBezTo>
                  <a:lnTo>
                    <a:pt x="18314" y="4547"/>
                  </a:lnTo>
                  <a:lnTo>
                    <a:pt x="13754" y="382"/>
                  </a:lnTo>
                  <a:cubicBezTo>
                    <a:pt x="13496" y="139"/>
                    <a:pt x="13169" y="18"/>
                    <a:pt x="12846" y="18"/>
                  </a:cubicBezTo>
                  <a:cubicBezTo>
                    <a:pt x="12523" y="18"/>
                    <a:pt x="12204" y="139"/>
                    <a:pt x="11961" y="382"/>
                  </a:cubicBezTo>
                  <a:lnTo>
                    <a:pt x="7371" y="4547"/>
                  </a:lnTo>
                  <a:lnTo>
                    <a:pt x="2812" y="382"/>
                  </a:lnTo>
                  <a:cubicBezTo>
                    <a:pt x="2523" y="114"/>
                    <a:pt x="2211" y="1"/>
                    <a:pt x="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7" name="Google Shape;4967;p29"/>
            <p:cNvSpPr/>
            <p:nvPr/>
          </p:nvSpPr>
          <p:spPr>
            <a:xfrm>
              <a:off x="1324200" y="2731375"/>
              <a:ext cx="776250" cy="191950"/>
            </a:xfrm>
            <a:custGeom>
              <a:avLst/>
              <a:gdLst/>
              <a:ahLst/>
              <a:cxnLst/>
              <a:rect l="l" t="t" r="r" b="b"/>
              <a:pathLst>
                <a:path w="31050" h="7678" extrusionOk="0">
                  <a:moveTo>
                    <a:pt x="1913" y="1"/>
                  </a:moveTo>
                  <a:cubicBezTo>
                    <a:pt x="864" y="1"/>
                    <a:pt x="0" y="1404"/>
                    <a:pt x="1018" y="2327"/>
                  </a:cubicBezTo>
                  <a:lnTo>
                    <a:pt x="6490" y="7312"/>
                  </a:lnTo>
                  <a:cubicBezTo>
                    <a:pt x="6748" y="7540"/>
                    <a:pt x="7075" y="7654"/>
                    <a:pt x="7398" y="7654"/>
                  </a:cubicBezTo>
                  <a:cubicBezTo>
                    <a:pt x="7721" y="7654"/>
                    <a:pt x="8040" y="7540"/>
                    <a:pt x="8283" y="7312"/>
                  </a:cubicBezTo>
                  <a:lnTo>
                    <a:pt x="12842" y="3148"/>
                  </a:lnTo>
                  <a:lnTo>
                    <a:pt x="17432" y="7312"/>
                  </a:lnTo>
                  <a:cubicBezTo>
                    <a:pt x="17690" y="7540"/>
                    <a:pt x="18009" y="7654"/>
                    <a:pt x="18329" y="7654"/>
                  </a:cubicBezTo>
                  <a:cubicBezTo>
                    <a:pt x="18648" y="7654"/>
                    <a:pt x="18967" y="7540"/>
                    <a:pt x="19225" y="7312"/>
                  </a:cubicBezTo>
                  <a:lnTo>
                    <a:pt x="23815" y="3148"/>
                  </a:lnTo>
                  <a:lnTo>
                    <a:pt x="28374" y="7312"/>
                  </a:lnTo>
                  <a:cubicBezTo>
                    <a:pt x="28618" y="7525"/>
                    <a:pt x="28952" y="7677"/>
                    <a:pt x="29256" y="7677"/>
                  </a:cubicBezTo>
                  <a:lnTo>
                    <a:pt x="29256" y="7647"/>
                  </a:lnTo>
                  <a:cubicBezTo>
                    <a:pt x="30472" y="7647"/>
                    <a:pt x="31049" y="6157"/>
                    <a:pt x="30137" y="5337"/>
                  </a:cubicBezTo>
                  <a:lnTo>
                    <a:pt x="24666" y="382"/>
                  </a:lnTo>
                  <a:cubicBezTo>
                    <a:pt x="24423" y="154"/>
                    <a:pt x="24104" y="40"/>
                    <a:pt x="23785" y="40"/>
                  </a:cubicBezTo>
                  <a:cubicBezTo>
                    <a:pt x="23466" y="40"/>
                    <a:pt x="23146" y="154"/>
                    <a:pt x="22903" y="382"/>
                  </a:cubicBezTo>
                  <a:lnTo>
                    <a:pt x="18313" y="4546"/>
                  </a:lnTo>
                  <a:lnTo>
                    <a:pt x="13754" y="382"/>
                  </a:lnTo>
                  <a:cubicBezTo>
                    <a:pt x="13496" y="154"/>
                    <a:pt x="13177" y="40"/>
                    <a:pt x="12857" y="40"/>
                  </a:cubicBezTo>
                  <a:cubicBezTo>
                    <a:pt x="12538" y="40"/>
                    <a:pt x="12219" y="154"/>
                    <a:pt x="11961" y="382"/>
                  </a:cubicBezTo>
                  <a:lnTo>
                    <a:pt x="7371" y="4546"/>
                  </a:lnTo>
                  <a:lnTo>
                    <a:pt x="2812" y="382"/>
                  </a:lnTo>
                  <a:cubicBezTo>
                    <a:pt x="2523" y="114"/>
                    <a:pt x="2210" y="1"/>
                    <a:pt x="19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68" name="Google Shape;4968;p29"/>
          <p:cNvGrpSpPr/>
          <p:nvPr/>
        </p:nvGrpSpPr>
        <p:grpSpPr>
          <a:xfrm rot="4085596">
            <a:off x="8589286" y="3603765"/>
            <a:ext cx="1728720" cy="1727085"/>
            <a:chOff x="7858360" y="-642993"/>
            <a:chExt cx="1728706" cy="1727071"/>
          </a:xfrm>
        </p:grpSpPr>
        <p:grpSp>
          <p:nvGrpSpPr>
            <p:cNvPr id="4969" name="Google Shape;4969;p29"/>
            <p:cNvGrpSpPr/>
            <p:nvPr/>
          </p:nvGrpSpPr>
          <p:grpSpPr>
            <a:xfrm rot="-5201182">
              <a:off x="7954886" y="-547339"/>
              <a:ext cx="1600084" cy="1574421"/>
              <a:chOff x="6181969" y="2741424"/>
              <a:chExt cx="1600129" cy="1574466"/>
            </a:xfrm>
          </p:grpSpPr>
          <p:sp>
            <p:nvSpPr>
              <p:cNvPr id="4970" name="Google Shape;4970;p29"/>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1" name="Google Shape;4971;p29"/>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2" name="Google Shape;4972;p29"/>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3" name="Google Shape;4973;p29"/>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74" name="Google Shape;4974;p29"/>
            <p:cNvGrpSpPr/>
            <p:nvPr/>
          </p:nvGrpSpPr>
          <p:grpSpPr>
            <a:xfrm rot="-5201182">
              <a:off x="7890457" y="-585997"/>
              <a:ext cx="1600084" cy="1574421"/>
              <a:chOff x="6181969" y="2741424"/>
              <a:chExt cx="1600129" cy="1574466"/>
            </a:xfrm>
          </p:grpSpPr>
          <p:sp>
            <p:nvSpPr>
              <p:cNvPr id="4975" name="Google Shape;4975;p29"/>
              <p:cNvSpPr/>
              <p:nvPr/>
            </p:nvSpPr>
            <p:spPr>
              <a:xfrm flipH="1">
                <a:off x="6212217" y="2767906"/>
                <a:ext cx="1539632" cy="1520686"/>
              </a:xfrm>
              <a:custGeom>
                <a:avLst/>
                <a:gdLst/>
                <a:ahLst/>
                <a:cxnLst/>
                <a:rect l="l" t="t" r="r" b="b"/>
                <a:pathLst>
                  <a:path w="43315" h="42782" extrusionOk="0">
                    <a:moveTo>
                      <a:pt x="40199" y="0"/>
                    </a:moveTo>
                    <a:cubicBezTo>
                      <a:pt x="39469" y="0"/>
                      <a:pt x="38740" y="281"/>
                      <a:pt x="38177" y="843"/>
                    </a:cubicBezTo>
                    <a:lnTo>
                      <a:pt x="1095" y="37926"/>
                    </a:lnTo>
                    <a:cubicBezTo>
                      <a:pt x="0" y="39020"/>
                      <a:pt x="0" y="40844"/>
                      <a:pt x="1095" y="41938"/>
                    </a:cubicBezTo>
                    <a:cubicBezTo>
                      <a:pt x="1657" y="42501"/>
                      <a:pt x="2386" y="42782"/>
                      <a:pt x="3116" y="42782"/>
                    </a:cubicBezTo>
                    <a:cubicBezTo>
                      <a:pt x="3845" y="42782"/>
                      <a:pt x="4575" y="42501"/>
                      <a:pt x="5137" y="41938"/>
                    </a:cubicBezTo>
                    <a:lnTo>
                      <a:pt x="42220" y="4886"/>
                    </a:lnTo>
                    <a:cubicBezTo>
                      <a:pt x="43314" y="3761"/>
                      <a:pt x="43314" y="1968"/>
                      <a:pt x="42220" y="843"/>
                    </a:cubicBezTo>
                    <a:cubicBezTo>
                      <a:pt x="41658" y="281"/>
                      <a:pt x="40928" y="0"/>
                      <a:pt x="40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6" name="Google Shape;4976;p29"/>
              <p:cNvSpPr/>
              <p:nvPr/>
            </p:nvSpPr>
            <p:spPr>
              <a:xfrm flipH="1">
                <a:off x="6181969" y="2741424"/>
                <a:ext cx="1600129" cy="1574466"/>
              </a:xfrm>
              <a:custGeom>
                <a:avLst/>
                <a:gdLst/>
                <a:ahLst/>
                <a:cxnLst/>
                <a:rect l="l" t="t" r="r" b="b"/>
                <a:pathLst>
                  <a:path w="45017" h="44295" extrusionOk="0">
                    <a:moveTo>
                      <a:pt x="41034" y="1528"/>
                    </a:moveTo>
                    <a:cubicBezTo>
                      <a:pt x="42919" y="1528"/>
                      <a:pt x="43831" y="3777"/>
                      <a:pt x="42524" y="5084"/>
                    </a:cubicBezTo>
                    <a:lnTo>
                      <a:pt x="5441" y="42167"/>
                    </a:lnTo>
                    <a:cubicBezTo>
                      <a:pt x="5031" y="42562"/>
                      <a:pt x="4499" y="42759"/>
                      <a:pt x="3967" y="42759"/>
                    </a:cubicBezTo>
                    <a:cubicBezTo>
                      <a:pt x="3435" y="42759"/>
                      <a:pt x="2903" y="42562"/>
                      <a:pt x="2493" y="42167"/>
                    </a:cubicBezTo>
                    <a:cubicBezTo>
                      <a:pt x="1672" y="41346"/>
                      <a:pt x="1672" y="40008"/>
                      <a:pt x="2493" y="39218"/>
                    </a:cubicBezTo>
                    <a:lnTo>
                      <a:pt x="39575" y="2136"/>
                    </a:lnTo>
                    <a:cubicBezTo>
                      <a:pt x="39971" y="1740"/>
                      <a:pt x="40487" y="1528"/>
                      <a:pt x="41034" y="1528"/>
                    </a:cubicBezTo>
                    <a:close/>
                    <a:moveTo>
                      <a:pt x="41046" y="0"/>
                    </a:moveTo>
                    <a:cubicBezTo>
                      <a:pt x="40123" y="0"/>
                      <a:pt x="39195" y="357"/>
                      <a:pt x="38481" y="1072"/>
                    </a:cubicBezTo>
                    <a:lnTo>
                      <a:pt x="1429" y="38124"/>
                    </a:lnTo>
                    <a:cubicBezTo>
                      <a:pt x="0" y="39522"/>
                      <a:pt x="0" y="41832"/>
                      <a:pt x="1429" y="43230"/>
                    </a:cubicBezTo>
                    <a:cubicBezTo>
                      <a:pt x="2098" y="43899"/>
                      <a:pt x="3009" y="44294"/>
                      <a:pt x="3982" y="44294"/>
                    </a:cubicBezTo>
                    <a:cubicBezTo>
                      <a:pt x="4924" y="44294"/>
                      <a:pt x="5836" y="43899"/>
                      <a:pt x="6535" y="43230"/>
                    </a:cubicBezTo>
                    <a:lnTo>
                      <a:pt x="43588" y="6178"/>
                    </a:lnTo>
                    <a:cubicBezTo>
                      <a:pt x="45016" y="4750"/>
                      <a:pt x="45016" y="2470"/>
                      <a:pt x="43588" y="1072"/>
                    </a:cubicBezTo>
                    <a:cubicBezTo>
                      <a:pt x="42889" y="357"/>
                      <a:pt x="41969" y="0"/>
                      <a:pt x="41046"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7" name="Google Shape;4977;p29"/>
              <p:cNvSpPr/>
              <p:nvPr/>
            </p:nvSpPr>
            <p:spPr>
              <a:xfrm flipH="1">
                <a:off x="6227323" y="2771922"/>
                <a:ext cx="180462" cy="181564"/>
              </a:xfrm>
              <a:custGeom>
                <a:avLst/>
                <a:gdLst/>
                <a:ahLst/>
                <a:cxnLst/>
                <a:rect l="l" t="t" r="r" b="b"/>
                <a:pathLst>
                  <a:path w="5077" h="5108" extrusionOk="0">
                    <a:moveTo>
                      <a:pt x="2523" y="1"/>
                    </a:moveTo>
                    <a:cubicBezTo>
                      <a:pt x="1125" y="1"/>
                      <a:pt x="1" y="1156"/>
                      <a:pt x="1" y="2554"/>
                    </a:cubicBezTo>
                    <a:cubicBezTo>
                      <a:pt x="1" y="3952"/>
                      <a:pt x="1125" y="5107"/>
                      <a:pt x="2523" y="5107"/>
                    </a:cubicBezTo>
                    <a:cubicBezTo>
                      <a:pt x="3952" y="5107"/>
                      <a:pt x="5077" y="3952"/>
                      <a:pt x="5077" y="2554"/>
                    </a:cubicBezTo>
                    <a:cubicBezTo>
                      <a:pt x="5077" y="1156"/>
                      <a:pt x="3952" y="1"/>
                      <a:pt x="252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8" name="Google Shape;4978;p29"/>
              <p:cNvSpPr/>
              <p:nvPr/>
            </p:nvSpPr>
            <p:spPr>
              <a:xfrm flipH="1">
                <a:off x="6200311" y="2745085"/>
                <a:ext cx="274443" cy="235415"/>
              </a:xfrm>
              <a:custGeom>
                <a:avLst/>
                <a:gdLst/>
                <a:ahLst/>
                <a:cxnLst/>
                <a:rect l="l" t="t" r="r" b="b"/>
                <a:pathLst>
                  <a:path w="7721" h="6623" extrusionOk="0">
                    <a:moveTo>
                      <a:pt x="4407" y="1516"/>
                    </a:moveTo>
                    <a:cubicBezTo>
                      <a:pt x="5410" y="1516"/>
                      <a:pt x="6201" y="2306"/>
                      <a:pt x="6201" y="3309"/>
                    </a:cubicBezTo>
                    <a:cubicBezTo>
                      <a:pt x="6201" y="4377"/>
                      <a:pt x="5327" y="5084"/>
                      <a:pt x="4414" y="5084"/>
                    </a:cubicBezTo>
                    <a:cubicBezTo>
                      <a:pt x="3975" y="5084"/>
                      <a:pt x="3526" y="4920"/>
                      <a:pt x="3161" y="4555"/>
                    </a:cubicBezTo>
                    <a:cubicBezTo>
                      <a:pt x="2037" y="3431"/>
                      <a:pt x="2827" y="1516"/>
                      <a:pt x="4407" y="1516"/>
                    </a:cubicBezTo>
                    <a:close/>
                    <a:moveTo>
                      <a:pt x="4398" y="1"/>
                    </a:moveTo>
                    <a:cubicBezTo>
                      <a:pt x="3589" y="1"/>
                      <a:pt x="2766" y="301"/>
                      <a:pt x="2097" y="969"/>
                    </a:cubicBezTo>
                    <a:cubicBezTo>
                      <a:pt x="0" y="3036"/>
                      <a:pt x="1489" y="6622"/>
                      <a:pt x="4407" y="6622"/>
                    </a:cubicBezTo>
                    <a:cubicBezTo>
                      <a:pt x="6231" y="6592"/>
                      <a:pt x="7721" y="5133"/>
                      <a:pt x="7721" y="3309"/>
                    </a:cubicBezTo>
                    <a:cubicBezTo>
                      <a:pt x="7721" y="1314"/>
                      <a:pt x="6092" y="1"/>
                      <a:pt x="4398"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979" name="Google Shape;4979;p29"/>
          <p:cNvGrpSpPr/>
          <p:nvPr/>
        </p:nvGrpSpPr>
        <p:grpSpPr>
          <a:xfrm rot="-1312058">
            <a:off x="4357182" y="-1231516"/>
            <a:ext cx="1391737" cy="2432185"/>
            <a:chOff x="7005700" y="-1036300"/>
            <a:chExt cx="1353450" cy="2365275"/>
          </a:xfrm>
        </p:grpSpPr>
        <p:sp>
          <p:nvSpPr>
            <p:cNvPr id="4980" name="Google Shape;4980;p29"/>
            <p:cNvSpPr/>
            <p:nvPr/>
          </p:nvSpPr>
          <p:spPr>
            <a:xfrm flipH="1">
              <a:off x="7005700" y="-1036300"/>
              <a:ext cx="1351875" cy="2175325"/>
            </a:xfrm>
            <a:custGeom>
              <a:avLst/>
              <a:gdLst/>
              <a:ahLst/>
              <a:cxnLst/>
              <a:rect l="l" t="t" r="r" b="b"/>
              <a:pathLst>
                <a:path w="54075" h="87013" extrusionOk="0">
                  <a:moveTo>
                    <a:pt x="34743" y="2026"/>
                  </a:moveTo>
                  <a:lnTo>
                    <a:pt x="52312" y="18744"/>
                  </a:lnTo>
                  <a:lnTo>
                    <a:pt x="49850" y="23698"/>
                  </a:lnTo>
                  <a:lnTo>
                    <a:pt x="32281" y="6981"/>
                  </a:lnTo>
                  <a:lnTo>
                    <a:pt x="34743" y="2026"/>
                  </a:lnTo>
                  <a:close/>
                  <a:moveTo>
                    <a:pt x="31551" y="8409"/>
                  </a:moveTo>
                  <a:lnTo>
                    <a:pt x="49120" y="25127"/>
                  </a:lnTo>
                  <a:lnTo>
                    <a:pt x="45929" y="31540"/>
                  </a:lnTo>
                  <a:lnTo>
                    <a:pt x="28360" y="14823"/>
                  </a:lnTo>
                  <a:lnTo>
                    <a:pt x="31551" y="8409"/>
                  </a:lnTo>
                  <a:close/>
                  <a:moveTo>
                    <a:pt x="27661" y="16251"/>
                  </a:moveTo>
                  <a:lnTo>
                    <a:pt x="45229" y="32969"/>
                  </a:lnTo>
                  <a:lnTo>
                    <a:pt x="42038" y="39382"/>
                  </a:lnTo>
                  <a:lnTo>
                    <a:pt x="24469" y="22665"/>
                  </a:lnTo>
                  <a:lnTo>
                    <a:pt x="27661" y="16251"/>
                  </a:lnTo>
                  <a:close/>
                  <a:moveTo>
                    <a:pt x="23740" y="24093"/>
                  </a:moveTo>
                  <a:lnTo>
                    <a:pt x="41308" y="40811"/>
                  </a:lnTo>
                  <a:lnTo>
                    <a:pt x="38117" y="47224"/>
                  </a:lnTo>
                  <a:lnTo>
                    <a:pt x="20548" y="30507"/>
                  </a:lnTo>
                  <a:lnTo>
                    <a:pt x="23740" y="24093"/>
                  </a:lnTo>
                  <a:close/>
                  <a:moveTo>
                    <a:pt x="19849" y="31935"/>
                  </a:moveTo>
                  <a:lnTo>
                    <a:pt x="37418" y="48653"/>
                  </a:lnTo>
                  <a:lnTo>
                    <a:pt x="34226" y="55066"/>
                  </a:lnTo>
                  <a:lnTo>
                    <a:pt x="16657" y="38349"/>
                  </a:lnTo>
                  <a:lnTo>
                    <a:pt x="19849" y="31935"/>
                  </a:lnTo>
                  <a:close/>
                  <a:moveTo>
                    <a:pt x="15928" y="39777"/>
                  </a:moveTo>
                  <a:lnTo>
                    <a:pt x="33527" y="56495"/>
                  </a:lnTo>
                  <a:lnTo>
                    <a:pt x="30305" y="62908"/>
                  </a:lnTo>
                  <a:lnTo>
                    <a:pt x="12736" y="46191"/>
                  </a:lnTo>
                  <a:lnTo>
                    <a:pt x="15928" y="39777"/>
                  </a:lnTo>
                  <a:close/>
                  <a:moveTo>
                    <a:pt x="12037" y="47619"/>
                  </a:moveTo>
                  <a:lnTo>
                    <a:pt x="29606" y="64337"/>
                  </a:lnTo>
                  <a:lnTo>
                    <a:pt x="26415" y="70750"/>
                  </a:lnTo>
                  <a:lnTo>
                    <a:pt x="8846" y="54033"/>
                  </a:lnTo>
                  <a:lnTo>
                    <a:pt x="12037" y="47619"/>
                  </a:lnTo>
                  <a:close/>
                  <a:moveTo>
                    <a:pt x="8116" y="55461"/>
                  </a:moveTo>
                  <a:lnTo>
                    <a:pt x="25715" y="72179"/>
                  </a:lnTo>
                  <a:lnTo>
                    <a:pt x="22524" y="78593"/>
                  </a:lnTo>
                  <a:lnTo>
                    <a:pt x="4955" y="61875"/>
                  </a:lnTo>
                  <a:lnTo>
                    <a:pt x="8116" y="55461"/>
                  </a:lnTo>
                  <a:close/>
                  <a:moveTo>
                    <a:pt x="4226" y="63304"/>
                  </a:moveTo>
                  <a:lnTo>
                    <a:pt x="21794" y="80021"/>
                  </a:lnTo>
                  <a:lnTo>
                    <a:pt x="19332" y="85006"/>
                  </a:lnTo>
                  <a:lnTo>
                    <a:pt x="1764" y="68288"/>
                  </a:lnTo>
                  <a:lnTo>
                    <a:pt x="4226" y="63304"/>
                  </a:lnTo>
                  <a:close/>
                  <a:moveTo>
                    <a:pt x="34533" y="1"/>
                  </a:moveTo>
                  <a:cubicBezTo>
                    <a:pt x="34482" y="1"/>
                    <a:pt x="34430" y="7"/>
                    <a:pt x="34378" y="20"/>
                  </a:cubicBezTo>
                  <a:cubicBezTo>
                    <a:pt x="34165" y="50"/>
                    <a:pt x="33953" y="202"/>
                    <a:pt x="33831" y="415"/>
                  </a:cubicBezTo>
                  <a:lnTo>
                    <a:pt x="153" y="68106"/>
                  </a:lnTo>
                  <a:cubicBezTo>
                    <a:pt x="1" y="68380"/>
                    <a:pt x="61" y="68744"/>
                    <a:pt x="305" y="68988"/>
                  </a:cubicBezTo>
                  <a:lnTo>
                    <a:pt x="19028" y="86799"/>
                  </a:lnTo>
                  <a:cubicBezTo>
                    <a:pt x="19150" y="86921"/>
                    <a:pt x="19363" y="87012"/>
                    <a:pt x="19545" y="87012"/>
                  </a:cubicBezTo>
                  <a:lnTo>
                    <a:pt x="19667" y="87012"/>
                  </a:lnTo>
                  <a:cubicBezTo>
                    <a:pt x="19910" y="86951"/>
                    <a:pt x="20123" y="86799"/>
                    <a:pt x="20214" y="86587"/>
                  </a:cubicBezTo>
                  <a:lnTo>
                    <a:pt x="53923" y="18896"/>
                  </a:lnTo>
                  <a:cubicBezTo>
                    <a:pt x="54075" y="18622"/>
                    <a:pt x="54014" y="18257"/>
                    <a:pt x="53771" y="18014"/>
                  </a:cubicBezTo>
                  <a:lnTo>
                    <a:pt x="35047" y="202"/>
                  </a:lnTo>
                  <a:cubicBezTo>
                    <a:pt x="34903" y="83"/>
                    <a:pt x="34723" y="1"/>
                    <a:pt x="3453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1" name="Google Shape;4981;p29"/>
            <p:cNvSpPr/>
            <p:nvPr/>
          </p:nvSpPr>
          <p:spPr>
            <a:xfrm flipH="1">
              <a:off x="7899325" y="737000"/>
              <a:ext cx="399725" cy="542600"/>
            </a:xfrm>
            <a:custGeom>
              <a:avLst/>
              <a:gdLst/>
              <a:ahLst/>
              <a:cxnLst/>
              <a:rect l="l" t="t" r="r" b="b"/>
              <a:pathLst>
                <a:path w="15989" h="21704" extrusionOk="0">
                  <a:moveTo>
                    <a:pt x="0" y="1"/>
                  </a:moveTo>
                  <a:lnTo>
                    <a:pt x="6292" y="21703"/>
                  </a:lnTo>
                  <a:lnTo>
                    <a:pt x="15988" y="15229"/>
                  </a:lnTo>
                  <a:lnTo>
                    <a:pt x="0" y="1"/>
                  </a:lnTo>
                  <a:close/>
                </a:path>
              </a:pathLst>
            </a:custGeom>
            <a:solidFill>
              <a:srgbClr val="FCE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2" name="Google Shape;4982;p29"/>
            <p:cNvSpPr/>
            <p:nvPr/>
          </p:nvSpPr>
          <p:spPr>
            <a:xfrm flipH="1">
              <a:off x="7849950" y="655600"/>
              <a:ext cx="509200" cy="673375"/>
            </a:xfrm>
            <a:custGeom>
              <a:avLst/>
              <a:gdLst/>
              <a:ahLst/>
              <a:cxnLst/>
              <a:rect l="l" t="t" r="r" b="b"/>
              <a:pathLst>
                <a:path w="20368" h="26935" extrusionOk="0">
                  <a:moveTo>
                    <a:pt x="2404" y="3257"/>
                  </a:moveTo>
                  <a:lnTo>
                    <a:pt x="18392" y="18485"/>
                  </a:lnTo>
                  <a:lnTo>
                    <a:pt x="8696" y="24959"/>
                  </a:lnTo>
                  <a:lnTo>
                    <a:pt x="2404" y="3257"/>
                  </a:lnTo>
                  <a:close/>
                  <a:moveTo>
                    <a:pt x="896" y="1"/>
                  </a:moveTo>
                  <a:cubicBezTo>
                    <a:pt x="436" y="1"/>
                    <a:pt x="1" y="449"/>
                    <a:pt x="155" y="977"/>
                  </a:cubicBezTo>
                  <a:lnTo>
                    <a:pt x="7511" y="26357"/>
                  </a:lnTo>
                  <a:cubicBezTo>
                    <a:pt x="7571" y="26601"/>
                    <a:pt x="7754" y="26783"/>
                    <a:pt x="7997" y="26874"/>
                  </a:cubicBezTo>
                  <a:cubicBezTo>
                    <a:pt x="8058" y="26905"/>
                    <a:pt x="8149" y="26935"/>
                    <a:pt x="8240" y="26935"/>
                  </a:cubicBezTo>
                  <a:cubicBezTo>
                    <a:pt x="8392" y="26905"/>
                    <a:pt x="8544" y="26874"/>
                    <a:pt x="8666" y="26783"/>
                  </a:cubicBezTo>
                  <a:lnTo>
                    <a:pt x="20003" y="19184"/>
                  </a:lnTo>
                  <a:cubicBezTo>
                    <a:pt x="20216" y="19063"/>
                    <a:pt x="20338" y="18850"/>
                    <a:pt x="20338" y="18637"/>
                  </a:cubicBezTo>
                  <a:cubicBezTo>
                    <a:pt x="20368" y="18394"/>
                    <a:pt x="20277" y="18181"/>
                    <a:pt x="20125" y="18029"/>
                  </a:cubicBezTo>
                  <a:lnTo>
                    <a:pt x="1401" y="217"/>
                  </a:lnTo>
                  <a:cubicBezTo>
                    <a:pt x="1250" y="66"/>
                    <a:pt x="1071" y="1"/>
                    <a:pt x="89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000"/>
              <a:buFont typeface="Inter"/>
              <a:buNone/>
              <a:defRPr sz="3000" b="1">
                <a:solidFill>
                  <a:schemeClr val="dk1"/>
                </a:solidFill>
                <a:latin typeface="Inter"/>
                <a:ea typeface="Inter"/>
                <a:cs typeface="Inter"/>
                <a:sym typeface="Inter"/>
              </a:defRPr>
            </a:lvl1pPr>
            <a:lvl2pPr lvl="1">
              <a:lnSpc>
                <a:spcPct val="100000"/>
              </a:lnSpc>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2pPr>
            <a:lvl3pPr lvl="2">
              <a:lnSpc>
                <a:spcPct val="100000"/>
              </a:lnSpc>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3pPr>
            <a:lvl4pPr lvl="3">
              <a:lnSpc>
                <a:spcPct val="100000"/>
              </a:lnSpc>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4pPr>
            <a:lvl5pPr lvl="4">
              <a:lnSpc>
                <a:spcPct val="100000"/>
              </a:lnSpc>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5pPr>
            <a:lvl6pPr lvl="5">
              <a:lnSpc>
                <a:spcPct val="100000"/>
              </a:lnSpc>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6pPr>
            <a:lvl7pPr lvl="6">
              <a:lnSpc>
                <a:spcPct val="100000"/>
              </a:lnSpc>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7pPr>
            <a:lvl8pPr lvl="7">
              <a:lnSpc>
                <a:spcPct val="100000"/>
              </a:lnSpc>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8pPr>
            <a:lvl9pPr lvl="8">
              <a:lnSpc>
                <a:spcPct val="100000"/>
              </a:lnSpc>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1pPr>
            <a:lvl2pPr marL="914400" lvl="1"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2pPr>
            <a:lvl3pPr marL="1371600" lvl="2"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3pPr>
            <a:lvl4pPr marL="1828800" lvl="3"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4pPr>
            <a:lvl5pPr marL="2286000" lvl="4"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5pPr>
            <a:lvl6pPr marL="2743200" lvl="5"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6pPr>
            <a:lvl7pPr marL="3200400" lvl="6"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7pPr>
            <a:lvl8pPr marL="3657600" lvl="7"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8pPr>
            <a:lvl9pPr marL="4114800" lvl="8" indent="-317500">
              <a:lnSpc>
                <a:spcPct val="100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9" r:id="rId6"/>
    <p:sldLayoutId id="2147483666" r:id="rId7"/>
    <p:sldLayoutId id="2147483672" r:id="rId8"/>
    <p:sldLayoutId id="2147483675" r:id="rId9"/>
    <p:sldLayoutId id="2147483678" r:id="rId10"/>
    <p:sldLayoutId id="2147483679" r:id="rId11"/>
    <p:sldLayoutId id="2147483681" r:id="rId12"/>
    <p:sldLayoutId id="2147483685" r:id="rId13"/>
    <p:sldLayoutId id="2147483686" r:id="rId14"/>
    <p:sldLayoutId id="214748368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99"/>
        <p:cNvGrpSpPr/>
        <p:nvPr/>
      </p:nvGrpSpPr>
      <p:grpSpPr>
        <a:xfrm>
          <a:off x="0" y="0"/>
          <a:ext cx="0" cy="0"/>
          <a:chOff x="0" y="0"/>
          <a:chExt cx="0" cy="0"/>
        </a:xfrm>
      </p:grpSpPr>
      <p:pic>
        <p:nvPicPr>
          <p:cNvPr id="7300" name="Google Shape;7300;p71"/>
          <p:cNvPicPr preferRelativeResize="0"/>
          <p:nvPr/>
        </p:nvPicPr>
        <p:blipFill>
          <a:blip r:embed="rId3"/>
          <a:srcRect l="3159" r="3159"/>
          <a:stretch/>
        </p:blipFill>
        <p:spPr>
          <a:xfrm>
            <a:off x="3427866" y="1887626"/>
            <a:ext cx="2288266" cy="1368133"/>
          </a:xfrm>
          <a:prstGeom prst="rect">
            <a:avLst/>
          </a:prstGeom>
          <a:noFill/>
          <a:ln>
            <a:noFill/>
          </a:ln>
        </p:spPr>
      </p:pic>
      <p:grpSp>
        <p:nvGrpSpPr>
          <p:cNvPr id="7312" name="Google Shape;7312;p71"/>
          <p:cNvGrpSpPr/>
          <p:nvPr/>
        </p:nvGrpSpPr>
        <p:grpSpPr>
          <a:xfrm rot="-5400000">
            <a:off x="3763433" y="982611"/>
            <a:ext cx="1617132" cy="3178277"/>
            <a:chOff x="4535681" y="1550436"/>
            <a:chExt cx="1444255" cy="2838508"/>
          </a:xfrm>
        </p:grpSpPr>
        <p:sp>
          <p:nvSpPr>
            <p:cNvPr id="7313" name="Google Shape;7313;p71"/>
            <p:cNvSpPr/>
            <p:nvPr/>
          </p:nvSpPr>
          <p:spPr>
            <a:xfrm>
              <a:off x="4535681" y="1550436"/>
              <a:ext cx="1444255" cy="2838508"/>
            </a:xfrm>
            <a:custGeom>
              <a:avLst/>
              <a:gdLst/>
              <a:ahLst/>
              <a:cxnLst/>
              <a:rect l="l" t="t" r="r" b="b"/>
              <a:pathLst>
                <a:path w="95757" h="202823" extrusionOk="0">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4" name="Google Shape;7314;p71"/>
            <p:cNvSpPr/>
            <p:nvPr/>
          </p:nvSpPr>
          <p:spPr>
            <a:xfrm>
              <a:off x="5162576" y="4085189"/>
              <a:ext cx="190500" cy="190500"/>
            </a:xfrm>
            <a:prstGeom prst="ellipse">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5" name="Google Shape;7315;p71"/>
            <p:cNvSpPr/>
            <p:nvPr/>
          </p:nvSpPr>
          <p:spPr>
            <a:xfrm>
              <a:off x="5088508" y="1763543"/>
              <a:ext cx="338700" cy="72900"/>
            </a:xfrm>
            <a:prstGeom prst="roundRect">
              <a:avLst>
                <a:gd name="adj" fmla="val 50000"/>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44"/>
        <p:cNvGrpSpPr/>
        <p:nvPr/>
      </p:nvGrpSpPr>
      <p:grpSpPr>
        <a:xfrm>
          <a:off x="0" y="0"/>
          <a:ext cx="0" cy="0"/>
          <a:chOff x="0" y="0"/>
          <a:chExt cx="0" cy="0"/>
        </a:xfrm>
      </p:grpSpPr>
      <p:sp>
        <p:nvSpPr>
          <p:cNvPr id="6445" name="Google Shape;6445;p40"/>
          <p:cNvSpPr txBox="1">
            <a:spLocks noGrp="1"/>
          </p:cNvSpPr>
          <p:nvPr>
            <p:ph type="title"/>
          </p:nvPr>
        </p:nvSpPr>
        <p:spPr>
          <a:xfrm>
            <a:off x="751525" y="232484"/>
            <a:ext cx="7640700" cy="473700"/>
          </a:xfrm>
          <a:prstGeom prst="rect">
            <a:avLst/>
          </a:prstGeom>
        </p:spPr>
        <p:txBody>
          <a:bodyPr spcFirstLastPara="1" wrap="square" lIns="91425" tIns="91425" rIns="91425" bIns="91425" anchor="ctr" anchorCtr="0">
            <a:noAutofit/>
          </a:bodyPr>
          <a:lstStyle/>
          <a:p>
            <a:r>
              <a:rPr lang="en" err="1"/>
              <a:t>Drumetie</a:t>
            </a:r>
            <a:r>
              <a:rPr lang="en"/>
              <a:t> pe </a:t>
            </a:r>
            <a:r>
              <a:rPr lang="en" err="1"/>
              <a:t>Poteca</a:t>
            </a:r>
            <a:r>
              <a:rPr lang="en"/>
              <a:t> Regala</a:t>
            </a:r>
          </a:p>
        </p:txBody>
      </p:sp>
      <p:sp>
        <p:nvSpPr>
          <p:cNvPr id="6447" name="Google Shape;6447;p40"/>
          <p:cNvSpPr txBox="1">
            <a:spLocks noGrp="1"/>
          </p:cNvSpPr>
          <p:nvPr>
            <p:ph type="body" idx="1"/>
          </p:nvPr>
        </p:nvSpPr>
        <p:spPr>
          <a:xfrm>
            <a:off x="1727443" y="790577"/>
            <a:ext cx="5429677" cy="3927893"/>
          </a:xfrm>
          <a:prstGeom prst="rect">
            <a:avLst/>
          </a:prstGeom>
        </p:spPr>
        <p:txBody>
          <a:bodyPr spcFirstLastPara="1" wrap="square" lIns="91425" tIns="91425" rIns="91425" bIns="91425" anchor="t" anchorCtr="0">
            <a:noAutofit/>
          </a:bodyPr>
          <a:lstStyle/>
          <a:p>
            <a:pPr marL="0" indent="0">
              <a:buNone/>
            </a:pPr>
            <a:r>
              <a:rPr lang="en" sz="2000" dirty="0">
                <a:solidFill>
                  <a:schemeClr val="tx1"/>
                </a:solidFill>
              </a:rPr>
              <a:t> De la hotel am pornit pe Poteca Regala spre Stâncile Franz Joseph si Poiana Stânei Regale. In prima ora am facut 4.777 pasi si am ars 720. In a doua ora am facut 3.572 pasi si am ars 612 calori. In a treia ora cu 989 mai putin pasi decat in a doua si in a patra ora cu  38 mai mult decat prima ora. </a:t>
            </a:r>
            <a:r>
              <a:rPr lang="en" sz="2000" i="1" dirty="0">
                <a:solidFill>
                  <a:schemeClr val="tx1"/>
                </a:solidFill>
              </a:rPr>
              <a:t>Toata ziua am mers 10,73 km in 4 ore 11 minute 45 secunde, cea mai mare inaltime atinsa  a fost de 1,308 m. Viteza medie pe ora a fost de 2,5 km/h si batalie inimii au fost de 143 pe minut, cea mai mare a fost de 205 bpm.</a:t>
            </a:r>
            <a:endParaRPr lang="en" sz="2000" dirty="0">
              <a:solidFill>
                <a:schemeClr val="tx1"/>
              </a:solidFill>
            </a:endParaRPr>
          </a:p>
          <a:p>
            <a:pPr marL="0" indent="0">
              <a:buNone/>
            </a:pPr>
            <a:endParaRPr lang="en" sz="2000" dirty="0"/>
          </a:p>
        </p:txBody>
      </p:sp>
      <p:grpSp>
        <p:nvGrpSpPr>
          <p:cNvPr id="6448" name="Google Shape;6448;p40"/>
          <p:cNvGrpSpPr/>
          <p:nvPr/>
        </p:nvGrpSpPr>
        <p:grpSpPr>
          <a:xfrm>
            <a:off x="6217564" y="4646729"/>
            <a:ext cx="581350" cy="153450"/>
            <a:chOff x="5156900" y="4578450"/>
            <a:chExt cx="581350" cy="153450"/>
          </a:xfrm>
        </p:grpSpPr>
        <p:sp>
          <p:nvSpPr>
            <p:cNvPr id="6449" name="Google Shape;6449;p40"/>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0" name="Google Shape;6450;p40"/>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1" name="Google Shape;6451;p40"/>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52" name="Google Shape;6452;p40"/>
          <p:cNvGrpSpPr/>
          <p:nvPr/>
        </p:nvGrpSpPr>
        <p:grpSpPr>
          <a:xfrm>
            <a:off x="925135" y="2007575"/>
            <a:ext cx="581350" cy="153450"/>
            <a:chOff x="5156900" y="4578450"/>
            <a:chExt cx="581350" cy="153450"/>
          </a:xfrm>
        </p:grpSpPr>
        <p:sp>
          <p:nvSpPr>
            <p:cNvPr id="6453" name="Google Shape;6453;p40"/>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4" name="Google Shape;6454;p40"/>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5" name="Google Shape;6455;p40"/>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Picture 2" descr="A map of a forest&#10;&#10;AI-generated content may be incorrect.">
            <a:extLst>
              <a:ext uri="{FF2B5EF4-FFF2-40B4-BE49-F238E27FC236}">
                <a16:creationId xmlns:a16="http://schemas.microsoft.com/office/drawing/2014/main" id="{D2576BA2-9508-8371-370D-5F6E938ED62F}"/>
              </a:ext>
            </a:extLst>
          </p:cNvPr>
          <p:cNvPicPr>
            <a:picLocks noChangeAspect="1"/>
          </p:cNvPicPr>
          <p:nvPr/>
        </p:nvPicPr>
        <p:blipFill>
          <a:blip r:embed="rId3"/>
          <a:stretch>
            <a:fillRect/>
          </a:stretch>
        </p:blipFill>
        <p:spPr>
          <a:xfrm>
            <a:off x="7192669" y="1095685"/>
            <a:ext cx="1953810" cy="1268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a:extLst>
              <a:ext uri="{FF2B5EF4-FFF2-40B4-BE49-F238E27FC236}">
                <a16:creationId xmlns:a16="http://schemas.microsoft.com/office/drawing/2014/main" id="{4039575A-EC96-14E7-D323-5C1AD86A1FBA}"/>
              </a:ext>
            </a:extLst>
          </p:cNvPr>
          <p:cNvPicPr>
            <a:picLocks noChangeAspect="1"/>
          </p:cNvPicPr>
          <p:nvPr/>
        </p:nvPicPr>
        <p:blipFill>
          <a:blip r:embed="rId4"/>
          <a:srcRect l="-769" t="-244" r="578" b="62737"/>
          <a:stretch>
            <a:fillRect/>
          </a:stretch>
        </p:blipFill>
        <p:spPr>
          <a:xfrm>
            <a:off x="7201446" y="3536057"/>
            <a:ext cx="1953392" cy="1181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screenshot of a phone&#10;&#10;AI-generated content may be incorrect.">
            <a:extLst>
              <a:ext uri="{FF2B5EF4-FFF2-40B4-BE49-F238E27FC236}">
                <a16:creationId xmlns:a16="http://schemas.microsoft.com/office/drawing/2014/main" id="{963C7803-1784-6EAA-C9CE-F29C4F94C1DD}"/>
              </a:ext>
            </a:extLst>
          </p:cNvPr>
          <p:cNvPicPr>
            <a:picLocks noChangeAspect="1"/>
          </p:cNvPicPr>
          <p:nvPr/>
        </p:nvPicPr>
        <p:blipFill>
          <a:blip r:embed="rId5"/>
          <a:srcRect t="-73" r="403" b="61893"/>
          <a:stretch>
            <a:fillRect/>
          </a:stretch>
        </p:blipFill>
        <p:spPr>
          <a:xfrm>
            <a:off x="7201446" y="2364425"/>
            <a:ext cx="1942554" cy="1181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024377686"/>
              </p:ext>
            </p:extLst>
          </p:nvPr>
        </p:nvGraphicFramePr>
        <p:xfrm>
          <a:off x="1153886" y="344018"/>
          <a:ext cx="6836228" cy="4246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039458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59"/>
        <p:cNvGrpSpPr/>
        <p:nvPr/>
      </p:nvGrpSpPr>
      <p:grpSpPr>
        <a:xfrm>
          <a:off x="0" y="0"/>
          <a:ext cx="0" cy="0"/>
          <a:chOff x="0" y="0"/>
          <a:chExt cx="0" cy="0"/>
        </a:xfrm>
      </p:grpSpPr>
      <p:sp>
        <p:nvSpPr>
          <p:cNvPr id="6461" name="Google Shape;6461;p41"/>
          <p:cNvSpPr txBox="1">
            <a:spLocks noGrp="1"/>
          </p:cNvSpPr>
          <p:nvPr>
            <p:ph type="subTitle" idx="2"/>
          </p:nvPr>
        </p:nvSpPr>
        <p:spPr>
          <a:xfrm>
            <a:off x="973180" y="2170912"/>
            <a:ext cx="2111100" cy="36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hlinkClick r:id="rId3" action="ppaction://hlinksldjump"/>
              </a:rPr>
              <a:t>Istoria orasului</a:t>
            </a:r>
            <a:endParaRPr dirty="0"/>
          </a:p>
        </p:txBody>
      </p:sp>
      <p:sp>
        <p:nvSpPr>
          <p:cNvPr id="6463" name="Google Shape;6463;p41"/>
          <p:cNvSpPr txBox="1">
            <a:spLocks noGrp="1"/>
          </p:cNvSpPr>
          <p:nvPr>
            <p:ph type="subTitle" idx="4"/>
          </p:nvPr>
        </p:nvSpPr>
        <p:spPr>
          <a:xfrm>
            <a:off x="3390900" y="2197799"/>
            <a:ext cx="2393950" cy="5881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hlinkClick r:id="rId4" action="ppaction://hlinksldjump"/>
              </a:rPr>
              <a:t>Calatoria cu trenul si drumetia</a:t>
            </a:r>
            <a:endParaRPr dirty="0"/>
          </a:p>
        </p:txBody>
      </p:sp>
      <p:sp>
        <p:nvSpPr>
          <p:cNvPr id="6465" name="Google Shape;6465;p41"/>
          <p:cNvSpPr txBox="1">
            <a:spLocks noGrp="1"/>
          </p:cNvSpPr>
          <p:nvPr>
            <p:ph type="subTitle" idx="6"/>
          </p:nvPr>
        </p:nvSpPr>
        <p:spPr>
          <a:xfrm>
            <a:off x="6091470" y="2122880"/>
            <a:ext cx="2111100" cy="5314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hlinkClick r:id="rId5" action="ppaction://hlinksldjump"/>
              </a:rPr>
              <a:t>Castelele Peles si Pelisor</a:t>
            </a:r>
            <a:endParaRPr dirty="0"/>
          </a:p>
        </p:txBody>
      </p:sp>
      <p:sp>
        <p:nvSpPr>
          <p:cNvPr id="6466" name="Google Shape;6466;p41"/>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Cuprins</a:t>
            </a:r>
            <a:endParaRPr dirty="0"/>
          </a:p>
        </p:txBody>
      </p:sp>
      <p:sp>
        <p:nvSpPr>
          <p:cNvPr id="6467" name="Google Shape;6467;p41"/>
          <p:cNvSpPr/>
          <p:nvPr/>
        </p:nvSpPr>
        <p:spPr>
          <a:xfrm>
            <a:off x="1498373" y="1393081"/>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01</a:t>
            </a:r>
          </a:p>
        </p:txBody>
      </p:sp>
      <p:sp>
        <p:nvSpPr>
          <p:cNvPr id="6468" name="Google Shape;6468;p41"/>
          <p:cNvSpPr/>
          <p:nvPr/>
        </p:nvSpPr>
        <p:spPr>
          <a:xfrm>
            <a:off x="4093225" y="1393081"/>
            <a:ext cx="1060715" cy="593463"/>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02</a:t>
            </a:r>
          </a:p>
        </p:txBody>
      </p:sp>
      <p:sp>
        <p:nvSpPr>
          <p:cNvPr id="6469" name="Google Shape;6469;p41"/>
          <p:cNvSpPr/>
          <p:nvPr/>
        </p:nvSpPr>
        <p:spPr>
          <a:xfrm>
            <a:off x="6584915" y="1412211"/>
            <a:ext cx="1060713" cy="58816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03</a:t>
            </a:r>
          </a:p>
        </p:txBody>
      </p:sp>
      <p:grpSp>
        <p:nvGrpSpPr>
          <p:cNvPr id="6470" name="Google Shape;6470;p41"/>
          <p:cNvGrpSpPr/>
          <p:nvPr/>
        </p:nvGrpSpPr>
        <p:grpSpPr>
          <a:xfrm>
            <a:off x="3735575" y="1080175"/>
            <a:ext cx="1672600" cy="153875"/>
            <a:chOff x="817275" y="3888700"/>
            <a:chExt cx="1672600" cy="153875"/>
          </a:xfrm>
        </p:grpSpPr>
        <p:sp>
          <p:nvSpPr>
            <p:cNvPr id="6471" name="Google Shape;6471;p41"/>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2" name="Google Shape;6472;p41"/>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3" name="Google Shape;6473;p41"/>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4" name="Google Shape;6474;p41"/>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5" name="Google Shape;6475;p41"/>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6" name="Google Shape;6476;p41"/>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7" name="Google Shape;6477;p41"/>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8" name="Google Shape;6478;p41"/>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6467;p41">
            <a:extLst>
              <a:ext uri="{FF2B5EF4-FFF2-40B4-BE49-F238E27FC236}">
                <a16:creationId xmlns:a16="http://schemas.microsoft.com/office/drawing/2014/main" id="{4DC60417-3DB9-44E3-3282-5E189E473652}"/>
              </a:ext>
            </a:extLst>
          </p:cNvPr>
          <p:cNvSpPr/>
          <p:nvPr/>
        </p:nvSpPr>
        <p:spPr>
          <a:xfrm>
            <a:off x="2444559" y="2997217"/>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dirty="0">
                <a:ln w="38100" cap="flat" cmpd="sng">
                  <a:solidFill>
                    <a:schemeClr val="dk2"/>
                  </a:solidFill>
                  <a:prstDash val="solid"/>
                  <a:round/>
                  <a:headEnd type="none" w="sm" len="sm"/>
                  <a:tailEnd type="none" w="sm" len="sm"/>
                </a:ln>
                <a:noFill/>
                <a:latin typeface="Inter;900"/>
              </a:rPr>
              <a:t>4</a:t>
            </a:r>
            <a:endParaRPr b="0" i="0" dirty="0">
              <a:ln w="38100" cap="flat" cmpd="sng">
                <a:solidFill>
                  <a:schemeClr val="dk2"/>
                </a:solidFill>
                <a:prstDash val="solid"/>
                <a:round/>
                <a:headEnd type="none" w="sm" len="sm"/>
                <a:tailEnd type="none" w="sm" len="sm"/>
              </a:ln>
              <a:noFill/>
              <a:latin typeface="Inter;900"/>
            </a:endParaRPr>
          </a:p>
        </p:txBody>
      </p:sp>
      <p:sp>
        <p:nvSpPr>
          <p:cNvPr id="9" name="Google Shape;6461;p41">
            <a:extLst>
              <a:ext uri="{FF2B5EF4-FFF2-40B4-BE49-F238E27FC236}">
                <a16:creationId xmlns:a16="http://schemas.microsoft.com/office/drawing/2014/main" id="{DD238D17-FE79-E551-6E00-483448DEAFEF}"/>
              </a:ext>
            </a:extLst>
          </p:cNvPr>
          <p:cNvSpPr txBox="1">
            <a:spLocks/>
          </p:cNvSpPr>
          <p:nvPr/>
        </p:nvSpPr>
        <p:spPr>
          <a:xfrm>
            <a:off x="1915512" y="3668116"/>
            <a:ext cx="2111100" cy="5355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Ubuntu"/>
              <a:buNone/>
              <a:defRPr sz="2000" b="1" i="0" u="none" strike="noStrike" cap="none">
                <a:solidFill>
                  <a:schemeClr val="dk2"/>
                </a:solidFill>
                <a:latin typeface="Inter"/>
                <a:ea typeface="Inter"/>
                <a:cs typeface="Inter"/>
                <a:sym typeface="Inter"/>
              </a:defRPr>
            </a:lvl1pPr>
            <a:lvl2pPr marL="914400" marR="0" lvl="1"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2pPr>
            <a:lvl3pPr marL="1371600" marR="0" lvl="2"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3pPr>
            <a:lvl4pPr marL="1828800" marR="0" lvl="3"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4pPr>
            <a:lvl5pPr marL="2286000" marR="0" lvl="4"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5pPr>
            <a:lvl6pPr marL="2743200" marR="0" lvl="5"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6pPr>
            <a:lvl7pPr marL="3200400" marR="0" lvl="6"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7pPr>
            <a:lvl8pPr marL="3657600" marR="0" lvl="7"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8pPr>
            <a:lvl9pPr marL="4114800" marR="0" lvl="8"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9pPr>
          </a:lstStyle>
          <a:p>
            <a:pPr marL="0" indent="0"/>
            <a:r>
              <a:rPr lang="en-US" dirty="0">
                <a:hlinkClick r:id="rId6" action="ppaction://hlinksldjump"/>
              </a:rPr>
              <a:t>Hotelul si Manastirea</a:t>
            </a:r>
            <a:endParaRPr lang="en-US" dirty="0"/>
          </a:p>
        </p:txBody>
      </p:sp>
      <p:sp>
        <p:nvSpPr>
          <p:cNvPr id="10" name="Google Shape;6467;p41">
            <a:extLst>
              <a:ext uri="{FF2B5EF4-FFF2-40B4-BE49-F238E27FC236}">
                <a16:creationId xmlns:a16="http://schemas.microsoft.com/office/drawing/2014/main" id="{BF97A76D-B811-A256-29B0-937A19BEC120}"/>
              </a:ext>
            </a:extLst>
          </p:cNvPr>
          <p:cNvSpPr/>
          <p:nvPr/>
        </p:nvSpPr>
        <p:spPr>
          <a:xfrm>
            <a:off x="5408175" y="3060822"/>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b="0" i="0" dirty="0">
                <a:ln w="38100" cap="flat" cmpd="sng">
                  <a:solidFill>
                    <a:schemeClr val="dk2"/>
                  </a:solidFill>
                  <a:prstDash val="solid"/>
                  <a:round/>
                  <a:headEnd type="none" w="sm" len="sm"/>
                  <a:tailEnd type="none" w="sm" len="sm"/>
                </a:ln>
                <a:noFill/>
                <a:latin typeface="Inter;900"/>
              </a:rPr>
              <a:t>5</a:t>
            </a:r>
            <a:endParaRPr b="0" i="0" dirty="0">
              <a:ln w="38100" cap="flat" cmpd="sng">
                <a:solidFill>
                  <a:schemeClr val="dk2"/>
                </a:solidFill>
                <a:prstDash val="solid"/>
                <a:round/>
                <a:headEnd type="none" w="sm" len="sm"/>
                <a:tailEnd type="none" w="sm" len="sm"/>
              </a:ln>
              <a:noFill/>
              <a:latin typeface="Inter;900"/>
            </a:endParaRPr>
          </a:p>
        </p:txBody>
      </p:sp>
      <p:sp>
        <p:nvSpPr>
          <p:cNvPr id="11" name="Google Shape;6461;p41">
            <a:extLst>
              <a:ext uri="{FF2B5EF4-FFF2-40B4-BE49-F238E27FC236}">
                <a16:creationId xmlns:a16="http://schemas.microsoft.com/office/drawing/2014/main" id="{FBF423E6-F0FA-6000-F409-B58E09F3CA40}"/>
              </a:ext>
            </a:extLst>
          </p:cNvPr>
          <p:cNvSpPr txBox="1">
            <a:spLocks/>
          </p:cNvSpPr>
          <p:nvPr/>
        </p:nvSpPr>
        <p:spPr>
          <a:xfrm>
            <a:off x="4882982" y="3712937"/>
            <a:ext cx="2111100" cy="369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Ubuntu"/>
              <a:buNone/>
              <a:defRPr sz="2000" b="1" i="0" u="none" strike="noStrike" cap="none">
                <a:solidFill>
                  <a:schemeClr val="dk2"/>
                </a:solidFill>
                <a:latin typeface="Inter"/>
                <a:ea typeface="Inter"/>
                <a:cs typeface="Inter"/>
                <a:sym typeface="Inter"/>
              </a:defRPr>
            </a:lvl1pPr>
            <a:lvl2pPr marL="914400" marR="0" lvl="1"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2pPr>
            <a:lvl3pPr marL="1371600" marR="0" lvl="2"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3pPr>
            <a:lvl4pPr marL="1828800" marR="0" lvl="3"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4pPr>
            <a:lvl5pPr marL="2286000" marR="0" lvl="4"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5pPr>
            <a:lvl6pPr marL="2743200" marR="0" lvl="5"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6pPr>
            <a:lvl7pPr marL="3200400" marR="0" lvl="6"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7pPr>
            <a:lvl8pPr marL="3657600" marR="0" lvl="7"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8pPr>
            <a:lvl9pPr marL="4114800" marR="0" lvl="8"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9pPr>
          </a:lstStyle>
          <a:p>
            <a:pPr marL="0" indent="0"/>
            <a:r>
              <a:rPr lang="en-US" dirty="0">
                <a:hlinkClick r:id="rId7" action="ppaction://hlinksldjump"/>
              </a:rPr>
              <a:t>Probleme</a:t>
            </a:r>
            <a:endParaRPr lang="en-US" dirty="0"/>
          </a:p>
        </p:txBody>
      </p:sp>
    </p:spTree>
    <p:extLst>
      <p:ext uri="{BB962C8B-B14F-4D97-AF65-F5344CB8AC3E}">
        <p14:creationId xmlns:p14="http://schemas.microsoft.com/office/powerpoint/2010/main" val="132888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75"/>
        <p:cNvGrpSpPr/>
        <p:nvPr/>
      </p:nvGrpSpPr>
      <p:grpSpPr>
        <a:xfrm>
          <a:off x="0" y="0"/>
          <a:ext cx="0" cy="0"/>
          <a:chOff x="0" y="0"/>
          <a:chExt cx="0" cy="0"/>
        </a:xfrm>
      </p:grpSpPr>
      <p:sp>
        <p:nvSpPr>
          <p:cNvPr id="6876" name="Google Shape;6876;p59"/>
          <p:cNvSpPr txBox="1">
            <a:spLocks noGrp="1"/>
          </p:cNvSpPr>
          <p:nvPr>
            <p:ph type="title"/>
          </p:nvPr>
        </p:nvSpPr>
        <p:spPr>
          <a:xfrm>
            <a:off x="1993900" y="2784050"/>
            <a:ext cx="5156200" cy="123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Castelele Peles si Pelisor </a:t>
            </a:r>
            <a:endParaRPr dirty="0"/>
          </a:p>
        </p:txBody>
      </p:sp>
      <p:sp>
        <p:nvSpPr>
          <p:cNvPr id="6878" name="Google Shape;6878;p59"/>
          <p:cNvSpPr/>
          <p:nvPr/>
        </p:nvSpPr>
        <p:spPr>
          <a:xfrm>
            <a:off x="3365054" y="1121350"/>
            <a:ext cx="2413893" cy="1382225"/>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03</a:t>
            </a:r>
          </a:p>
        </p:txBody>
      </p:sp>
      <p:grpSp>
        <p:nvGrpSpPr>
          <p:cNvPr id="6879" name="Google Shape;6879;p59"/>
          <p:cNvGrpSpPr/>
          <p:nvPr/>
        </p:nvGrpSpPr>
        <p:grpSpPr>
          <a:xfrm>
            <a:off x="5695560" y="4658957"/>
            <a:ext cx="606174" cy="160002"/>
            <a:chOff x="5156900" y="4578450"/>
            <a:chExt cx="581350" cy="153450"/>
          </a:xfrm>
        </p:grpSpPr>
        <p:sp>
          <p:nvSpPr>
            <p:cNvPr id="6880" name="Google Shape;6880;p59"/>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1" name="Google Shape;6881;p59"/>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2" name="Google Shape;6882;p59"/>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83" name="Google Shape;6883;p59"/>
          <p:cNvGrpSpPr/>
          <p:nvPr/>
        </p:nvGrpSpPr>
        <p:grpSpPr>
          <a:xfrm>
            <a:off x="7766135" y="1423669"/>
            <a:ext cx="606174" cy="160002"/>
            <a:chOff x="5156900" y="4578450"/>
            <a:chExt cx="581350" cy="153450"/>
          </a:xfrm>
        </p:grpSpPr>
        <p:sp>
          <p:nvSpPr>
            <p:cNvPr id="6884" name="Google Shape;6884;p59"/>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5" name="Google Shape;6885;p59"/>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6" name="Google Shape;6886;p59"/>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29"/>
        <p:cNvGrpSpPr/>
        <p:nvPr/>
      </p:nvGrpSpPr>
      <p:grpSpPr>
        <a:xfrm>
          <a:off x="0" y="0"/>
          <a:ext cx="0" cy="0"/>
          <a:chOff x="0" y="0"/>
          <a:chExt cx="0" cy="0"/>
        </a:xfrm>
      </p:grpSpPr>
      <p:sp>
        <p:nvSpPr>
          <p:cNvPr id="6430" name="Google Shape;6430;p39"/>
          <p:cNvSpPr txBox="1">
            <a:spLocks noGrp="1"/>
          </p:cNvSpPr>
          <p:nvPr>
            <p:ph type="body" idx="1"/>
          </p:nvPr>
        </p:nvSpPr>
        <p:spPr>
          <a:xfrm>
            <a:off x="726100" y="1380463"/>
            <a:ext cx="7691700" cy="3239400"/>
          </a:xfrm>
          <a:prstGeom prst="rect">
            <a:avLst/>
          </a:prstGeom>
        </p:spPr>
        <p:txBody>
          <a:bodyPr spcFirstLastPara="1" wrap="square" lIns="91425" tIns="91425" rIns="91425" bIns="91425" anchor="ctr" anchorCtr="0">
            <a:noAutofit/>
          </a:bodyPr>
          <a:lstStyle/>
          <a:p>
            <a:pPr>
              <a:buClrTx/>
              <a:buFont typeface="Courier New" panose="02070309020205020404" pitchFamily="49" charset="0"/>
              <a:buChar char="o"/>
            </a:pPr>
            <a:r>
              <a:rPr lang="en-US" sz="1400" b="1" dirty="0"/>
              <a:t>Castelul Peleș</a:t>
            </a:r>
            <a:r>
              <a:rPr lang="en-US" sz="1400" dirty="0"/>
              <a:t> și </a:t>
            </a:r>
            <a:r>
              <a:rPr lang="en-US" sz="1400" b="1" dirty="0"/>
              <a:t>Castelul Pelișor</a:t>
            </a:r>
            <a:r>
              <a:rPr lang="en-US" sz="1400" dirty="0"/>
              <a:t> sunt două dintre cele mai importante și frumoase monumente istorice din România.</a:t>
            </a:r>
          </a:p>
          <a:p>
            <a:pPr>
              <a:buClrTx/>
              <a:buFont typeface="Courier New" panose="02070309020205020404" pitchFamily="49" charset="0"/>
              <a:buChar char="o"/>
            </a:pPr>
            <a:r>
              <a:rPr lang="en-US" sz="1400" b="1" dirty="0"/>
              <a:t>Castelul Peleș</a:t>
            </a:r>
          </a:p>
          <a:p>
            <a:pPr>
              <a:buClrTx/>
              <a:buFont typeface="Arial" panose="020B0604020202020204" pitchFamily="34" charset="0"/>
              <a:buChar char="•"/>
            </a:pPr>
            <a:r>
              <a:rPr lang="en-US" sz="1400" dirty="0"/>
              <a:t>Construit între </a:t>
            </a:r>
            <a:r>
              <a:rPr lang="en-US" sz="1400" b="1" dirty="0"/>
              <a:t>1873 și 1914</a:t>
            </a:r>
            <a:r>
              <a:rPr lang="en-US" sz="1400" dirty="0"/>
              <a:t>, la inițiativa regelui </a:t>
            </a:r>
            <a:r>
              <a:rPr lang="en-US" sz="1400" b="1" dirty="0"/>
              <a:t>Carol I</a:t>
            </a:r>
            <a:r>
              <a:rPr lang="en-US" sz="1400" dirty="0"/>
              <a:t>.</a:t>
            </a:r>
          </a:p>
          <a:p>
            <a:pPr>
              <a:buClrTx/>
              <a:buFont typeface="Arial" panose="020B0604020202020204" pitchFamily="34" charset="0"/>
              <a:buChar char="•"/>
            </a:pPr>
            <a:r>
              <a:rPr lang="en-US" sz="1400" dirty="0"/>
              <a:t>Stil arhitectural: </a:t>
            </a:r>
            <a:r>
              <a:rPr lang="en-US" sz="1400" b="1" dirty="0"/>
              <a:t>neo-renascentist german</a:t>
            </a:r>
            <a:r>
              <a:rPr lang="en-US" sz="1400" dirty="0"/>
              <a:t>.</a:t>
            </a:r>
          </a:p>
          <a:p>
            <a:pPr>
              <a:buClrTx/>
              <a:buFont typeface="Arial" panose="020B0604020202020204" pitchFamily="34" charset="0"/>
              <a:buChar char="•"/>
            </a:pPr>
            <a:r>
              <a:rPr lang="en-US" sz="1400" dirty="0"/>
              <a:t>Primul castel din Europa cu </a:t>
            </a:r>
            <a:r>
              <a:rPr lang="en-US" sz="1400" b="1" dirty="0"/>
              <a:t>electricitate</a:t>
            </a:r>
            <a:r>
              <a:rPr lang="en-US" sz="1400" dirty="0"/>
              <a:t>, </a:t>
            </a:r>
            <a:r>
              <a:rPr lang="en-US" sz="1400" b="1" dirty="0"/>
              <a:t>încălzire centrală</a:t>
            </a:r>
            <a:r>
              <a:rPr lang="en-US" sz="1400" dirty="0"/>
              <a:t> și </a:t>
            </a:r>
            <a:r>
              <a:rPr lang="en-US" sz="1400" b="1" dirty="0"/>
              <a:t>ascensor</a:t>
            </a:r>
            <a:r>
              <a:rPr lang="en-US" sz="1400" dirty="0"/>
              <a:t>.</a:t>
            </a:r>
          </a:p>
          <a:p>
            <a:pPr>
              <a:buClrTx/>
              <a:buFont typeface="Arial" panose="020B0604020202020204" pitchFamily="34" charset="0"/>
              <a:buChar char="•"/>
            </a:pPr>
            <a:r>
              <a:rPr lang="en-US" sz="1400" dirty="0"/>
              <a:t>Are </a:t>
            </a:r>
            <a:r>
              <a:rPr lang="en-US" sz="1400" b="1" dirty="0"/>
              <a:t>160 de camere</a:t>
            </a:r>
            <a:r>
              <a:rPr lang="en-US" sz="1400" dirty="0"/>
              <a:t> decorate cu mobilier de lux și sculpturi în lemn.</a:t>
            </a:r>
          </a:p>
          <a:p>
            <a:pPr>
              <a:buClrTx/>
              <a:buFont typeface="Arial" panose="020B0604020202020204" pitchFamily="34" charset="0"/>
              <a:buChar char="•"/>
            </a:pPr>
            <a:r>
              <a:rPr lang="en-US" sz="1400" dirty="0"/>
              <a:t>A fost reședința de vară a familiei regale.</a:t>
            </a:r>
          </a:p>
          <a:p>
            <a:pPr>
              <a:buClrTx/>
              <a:buFont typeface="Courier New" panose="02070309020205020404" pitchFamily="49" charset="0"/>
              <a:buChar char="o"/>
            </a:pPr>
            <a:r>
              <a:rPr lang="en-US" sz="1400" b="1" dirty="0"/>
              <a:t>Castelul Pelișor</a:t>
            </a:r>
          </a:p>
          <a:p>
            <a:pPr>
              <a:buClrTx/>
              <a:buFont typeface="Arial" panose="020B0604020202020204" pitchFamily="34" charset="0"/>
              <a:buChar char="•"/>
            </a:pPr>
            <a:r>
              <a:rPr lang="en-US" sz="1400" dirty="0"/>
              <a:t>Construit între </a:t>
            </a:r>
            <a:r>
              <a:rPr lang="en-US" sz="1400" b="1" dirty="0"/>
              <a:t>1899 și 1902</a:t>
            </a:r>
            <a:r>
              <a:rPr lang="en-US" sz="1400" dirty="0"/>
              <a:t> pentru </a:t>
            </a:r>
            <a:r>
              <a:rPr lang="en-US" sz="1400" b="1" dirty="0"/>
              <a:t>prințul Ferdinand</a:t>
            </a:r>
            <a:r>
              <a:rPr lang="en-US" sz="1400" dirty="0"/>
              <a:t> și </a:t>
            </a:r>
            <a:r>
              <a:rPr lang="en-US" sz="1400" b="1" dirty="0"/>
              <a:t>regina Maria</a:t>
            </a:r>
            <a:r>
              <a:rPr lang="en-US" sz="1400" dirty="0"/>
              <a:t>.</a:t>
            </a:r>
          </a:p>
          <a:p>
            <a:pPr>
              <a:buClrTx/>
              <a:buFont typeface="Arial" panose="020B0604020202020204" pitchFamily="34" charset="0"/>
              <a:buChar char="•"/>
            </a:pPr>
            <a:r>
              <a:rPr lang="en-US" sz="1400" dirty="0"/>
              <a:t>Stil: </a:t>
            </a:r>
            <a:r>
              <a:rPr lang="en-US" sz="1400" b="1" dirty="0"/>
              <a:t>Art Nouveau</a:t>
            </a:r>
            <a:r>
              <a:rPr lang="en-US" sz="1400" dirty="0"/>
              <a:t>.</a:t>
            </a:r>
          </a:p>
          <a:p>
            <a:pPr>
              <a:buClrTx/>
              <a:buFont typeface="Arial" panose="020B0604020202020204" pitchFamily="34" charset="0"/>
              <a:buChar char="•"/>
            </a:pPr>
            <a:r>
              <a:rPr lang="en-US" sz="1400" dirty="0"/>
              <a:t>Are </a:t>
            </a:r>
            <a:r>
              <a:rPr lang="en-US" sz="1400" b="1" dirty="0"/>
              <a:t>99 de camere</a:t>
            </a:r>
            <a:r>
              <a:rPr lang="en-US" sz="1400" dirty="0"/>
              <a:t>, decorate după gustul reginei Maria.</a:t>
            </a:r>
          </a:p>
          <a:p>
            <a:pPr>
              <a:buClrTx/>
              <a:buFont typeface="Arial" panose="020B0604020202020204" pitchFamily="34" charset="0"/>
              <a:buChar char="•"/>
            </a:pPr>
            <a:r>
              <a:rPr lang="en-US" sz="1400" dirty="0"/>
              <a:t>Piesa centrală: </a:t>
            </a:r>
            <a:r>
              <a:rPr lang="en-US" sz="1400" b="1" dirty="0"/>
              <a:t>Camera de aur</a:t>
            </a:r>
            <a:r>
              <a:rPr lang="en-US" sz="1400" dirty="0"/>
              <a:t>, decorată cu foiță de aur și simboluri celtice.</a:t>
            </a:r>
          </a:p>
          <a:p>
            <a:pPr marL="0" lvl="0" indent="0" algn="l" rtl="0">
              <a:spcBef>
                <a:spcPts val="0"/>
              </a:spcBef>
              <a:spcAft>
                <a:spcPts val="0"/>
              </a:spcAft>
              <a:buNone/>
            </a:pPr>
            <a:endParaRPr dirty="0"/>
          </a:p>
        </p:txBody>
      </p:sp>
      <p:sp>
        <p:nvSpPr>
          <p:cNvPr id="6431" name="Google Shape;6431;p39"/>
          <p:cNvSpPr txBox="1">
            <a:spLocks noGrp="1"/>
          </p:cNvSpPr>
          <p:nvPr>
            <p:ph type="title"/>
          </p:nvPr>
        </p:nvSpPr>
        <p:spPr>
          <a:xfrm>
            <a:off x="726025" y="523638"/>
            <a:ext cx="76917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Castelele Peles si Pelisor</a:t>
            </a:r>
            <a:endParaRPr dirty="0"/>
          </a:p>
        </p:txBody>
      </p:sp>
      <p:grpSp>
        <p:nvGrpSpPr>
          <p:cNvPr id="6432" name="Google Shape;6432;p39"/>
          <p:cNvGrpSpPr/>
          <p:nvPr/>
        </p:nvGrpSpPr>
        <p:grpSpPr>
          <a:xfrm>
            <a:off x="3735575" y="1080175"/>
            <a:ext cx="1672600" cy="153875"/>
            <a:chOff x="817275" y="3888700"/>
            <a:chExt cx="1672600" cy="153875"/>
          </a:xfrm>
        </p:grpSpPr>
        <p:sp>
          <p:nvSpPr>
            <p:cNvPr id="6433" name="Google Shape;6433;p39"/>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4" name="Google Shape;6434;p39"/>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5" name="Google Shape;6435;p39"/>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6" name="Google Shape;6436;p39"/>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7" name="Google Shape;6437;p39"/>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8" name="Google Shape;6438;p39"/>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9" name="Google Shape;6439;p39"/>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0" name="Google Shape;6440;p39"/>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59"/>
        <p:cNvGrpSpPr/>
        <p:nvPr/>
      </p:nvGrpSpPr>
      <p:grpSpPr>
        <a:xfrm>
          <a:off x="0" y="0"/>
          <a:ext cx="0" cy="0"/>
          <a:chOff x="0" y="0"/>
          <a:chExt cx="0" cy="0"/>
        </a:xfrm>
      </p:grpSpPr>
      <p:sp>
        <p:nvSpPr>
          <p:cNvPr id="6461" name="Google Shape;6461;p41"/>
          <p:cNvSpPr txBox="1">
            <a:spLocks noGrp="1"/>
          </p:cNvSpPr>
          <p:nvPr>
            <p:ph type="subTitle" idx="2"/>
          </p:nvPr>
        </p:nvSpPr>
        <p:spPr>
          <a:xfrm>
            <a:off x="973180" y="2170912"/>
            <a:ext cx="2111100" cy="36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hlinkClick r:id="rId3" action="ppaction://hlinksldjump"/>
              </a:rPr>
              <a:t>Istoria orasului</a:t>
            </a:r>
            <a:endParaRPr dirty="0"/>
          </a:p>
        </p:txBody>
      </p:sp>
      <p:sp>
        <p:nvSpPr>
          <p:cNvPr id="6463" name="Google Shape;6463;p41"/>
          <p:cNvSpPr txBox="1">
            <a:spLocks noGrp="1"/>
          </p:cNvSpPr>
          <p:nvPr>
            <p:ph type="subTitle" idx="4"/>
          </p:nvPr>
        </p:nvSpPr>
        <p:spPr>
          <a:xfrm>
            <a:off x="3390900" y="2197799"/>
            <a:ext cx="2393950" cy="5881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hlinkClick r:id="rId4" action="ppaction://hlinksldjump"/>
              </a:rPr>
              <a:t>Calatoria cu trenul si drumetia</a:t>
            </a:r>
            <a:endParaRPr dirty="0"/>
          </a:p>
        </p:txBody>
      </p:sp>
      <p:sp>
        <p:nvSpPr>
          <p:cNvPr id="6465" name="Google Shape;6465;p41"/>
          <p:cNvSpPr txBox="1">
            <a:spLocks noGrp="1"/>
          </p:cNvSpPr>
          <p:nvPr>
            <p:ph type="subTitle" idx="6"/>
          </p:nvPr>
        </p:nvSpPr>
        <p:spPr>
          <a:xfrm>
            <a:off x="6091470" y="2122880"/>
            <a:ext cx="2111100" cy="5314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hlinkClick r:id="rId5" action="ppaction://hlinksldjump"/>
              </a:rPr>
              <a:t>Castelele Peles si Pelisor</a:t>
            </a:r>
            <a:endParaRPr dirty="0"/>
          </a:p>
        </p:txBody>
      </p:sp>
      <p:sp>
        <p:nvSpPr>
          <p:cNvPr id="6466" name="Google Shape;6466;p41"/>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Cuprins</a:t>
            </a:r>
            <a:endParaRPr dirty="0"/>
          </a:p>
        </p:txBody>
      </p:sp>
      <p:sp>
        <p:nvSpPr>
          <p:cNvPr id="6467" name="Google Shape;6467;p41"/>
          <p:cNvSpPr/>
          <p:nvPr/>
        </p:nvSpPr>
        <p:spPr>
          <a:xfrm>
            <a:off x="1498373" y="1393081"/>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01</a:t>
            </a:r>
          </a:p>
        </p:txBody>
      </p:sp>
      <p:sp>
        <p:nvSpPr>
          <p:cNvPr id="6468" name="Google Shape;6468;p41"/>
          <p:cNvSpPr/>
          <p:nvPr/>
        </p:nvSpPr>
        <p:spPr>
          <a:xfrm>
            <a:off x="4093225" y="1393081"/>
            <a:ext cx="1060715" cy="593463"/>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02</a:t>
            </a:r>
          </a:p>
        </p:txBody>
      </p:sp>
      <p:sp>
        <p:nvSpPr>
          <p:cNvPr id="6469" name="Google Shape;6469;p41"/>
          <p:cNvSpPr/>
          <p:nvPr/>
        </p:nvSpPr>
        <p:spPr>
          <a:xfrm>
            <a:off x="6584915" y="1412211"/>
            <a:ext cx="1060713" cy="58816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03</a:t>
            </a:r>
          </a:p>
        </p:txBody>
      </p:sp>
      <p:grpSp>
        <p:nvGrpSpPr>
          <p:cNvPr id="6470" name="Google Shape;6470;p41"/>
          <p:cNvGrpSpPr/>
          <p:nvPr/>
        </p:nvGrpSpPr>
        <p:grpSpPr>
          <a:xfrm>
            <a:off x="3735575" y="1080175"/>
            <a:ext cx="1672600" cy="153875"/>
            <a:chOff x="817275" y="3888700"/>
            <a:chExt cx="1672600" cy="153875"/>
          </a:xfrm>
        </p:grpSpPr>
        <p:sp>
          <p:nvSpPr>
            <p:cNvPr id="6471" name="Google Shape;6471;p41"/>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2" name="Google Shape;6472;p41"/>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3" name="Google Shape;6473;p41"/>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4" name="Google Shape;6474;p41"/>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5" name="Google Shape;6475;p41"/>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6" name="Google Shape;6476;p41"/>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7" name="Google Shape;6477;p41"/>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8" name="Google Shape;6478;p41"/>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6467;p41">
            <a:extLst>
              <a:ext uri="{FF2B5EF4-FFF2-40B4-BE49-F238E27FC236}">
                <a16:creationId xmlns:a16="http://schemas.microsoft.com/office/drawing/2014/main" id="{4DC60417-3DB9-44E3-3282-5E189E473652}"/>
              </a:ext>
            </a:extLst>
          </p:cNvPr>
          <p:cNvSpPr/>
          <p:nvPr/>
        </p:nvSpPr>
        <p:spPr>
          <a:xfrm>
            <a:off x="2444559" y="2997217"/>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dirty="0">
                <a:ln w="38100" cap="flat" cmpd="sng">
                  <a:solidFill>
                    <a:schemeClr val="dk2"/>
                  </a:solidFill>
                  <a:prstDash val="solid"/>
                  <a:round/>
                  <a:headEnd type="none" w="sm" len="sm"/>
                  <a:tailEnd type="none" w="sm" len="sm"/>
                </a:ln>
                <a:noFill/>
                <a:latin typeface="Inter;900"/>
              </a:rPr>
              <a:t>4</a:t>
            </a:r>
            <a:endParaRPr b="0" i="0" dirty="0">
              <a:ln w="38100" cap="flat" cmpd="sng">
                <a:solidFill>
                  <a:schemeClr val="dk2"/>
                </a:solidFill>
                <a:prstDash val="solid"/>
                <a:round/>
                <a:headEnd type="none" w="sm" len="sm"/>
                <a:tailEnd type="none" w="sm" len="sm"/>
              </a:ln>
              <a:noFill/>
              <a:latin typeface="Inter;900"/>
            </a:endParaRPr>
          </a:p>
        </p:txBody>
      </p:sp>
      <p:sp>
        <p:nvSpPr>
          <p:cNvPr id="9" name="Google Shape;6461;p41">
            <a:extLst>
              <a:ext uri="{FF2B5EF4-FFF2-40B4-BE49-F238E27FC236}">
                <a16:creationId xmlns:a16="http://schemas.microsoft.com/office/drawing/2014/main" id="{DD238D17-FE79-E551-6E00-483448DEAFEF}"/>
              </a:ext>
            </a:extLst>
          </p:cNvPr>
          <p:cNvSpPr txBox="1">
            <a:spLocks/>
          </p:cNvSpPr>
          <p:nvPr/>
        </p:nvSpPr>
        <p:spPr>
          <a:xfrm>
            <a:off x="1915512" y="3668116"/>
            <a:ext cx="2111100" cy="5355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Ubuntu"/>
              <a:buNone/>
              <a:defRPr sz="2000" b="1" i="0" u="none" strike="noStrike" cap="none">
                <a:solidFill>
                  <a:schemeClr val="dk2"/>
                </a:solidFill>
                <a:latin typeface="Inter"/>
                <a:ea typeface="Inter"/>
                <a:cs typeface="Inter"/>
                <a:sym typeface="Inter"/>
              </a:defRPr>
            </a:lvl1pPr>
            <a:lvl2pPr marL="914400" marR="0" lvl="1"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2pPr>
            <a:lvl3pPr marL="1371600" marR="0" lvl="2"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3pPr>
            <a:lvl4pPr marL="1828800" marR="0" lvl="3"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4pPr>
            <a:lvl5pPr marL="2286000" marR="0" lvl="4"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5pPr>
            <a:lvl6pPr marL="2743200" marR="0" lvl="5"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6pPr>
            <a:lvl7pPr marL="3200400" marR="0" lvl="6"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7pPr>
            <a:lvl8pPr marL="3657600" marR="0" lvl="7"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8pPr>
            <a:lvl9pPr marL="4114800" marR="0" lvl="8"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9pPr>
          </a:lstStyle>
          <a:p>
            <a:pPr marL="0" indent="0"/>
            <a:r>
              <a:rPr lang="en-US" dirty="0">
                <a:hlinkClick r:id="rId6" action="ppaction://hlinksldjump"/>
              </a:rPr>
              <a:t>Hotelul si Manastirea</a:t>
            </a:r>
            <a:endParaRPr lang="en-US" dirty="0"/>
          </a:p>
        </p:txBody>
      </p:sp>
      <p:sp>
        <p:nvSpPr>
          <p:cNvPr id="10" name="Google Shape;6467;p41">
            <a:extLst>
              <a:ext uri="{FF2B5EF4-FFF2-40B4-BE49-F238E27FC236}">
                <a16:creationId xmlns:a16="http://schemas.microsoft.com/office/drawing/2014/main" id="{BF97A76D-B811-A256-29B0-937A19BEC120}"/>
              </a:ext>
            </a:extLst>
          </p:cNvPr>
          <p:cNvSpPr/>
          <p:nvPr/>
        </p:nvSpPr>
        <p:spPr>
          <a:xfrm>
            <a:off x="5408175" y="3060822"/>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b="0" i="0" dirty="0">
                <a:ln w="38100" cap="flat" cmpd="sng">
                  <a:solidFill>
                    <a:schemeClr val="dk2"/>
                  </a:solidFill>
                  <a:prstDash val="solid"/>
                  <a:round/>
                  <a:headEnd type="none" w="sm" len="sm"/>
                  <a:tailEnd type="none" w="sm" len="sm"/>
                </a:ln>
                <a:noFill/>
                <a:latin typeface="Inter;900"/>
              </a:rPr>
              <a:t>5</a:t>
            </a:r>
            <a:endParaRPr b="0" i="0" dirty="0">
              <a:ln w="38100" cap="flat" cmpd="sng">
                <a:solidFill>
                  <a:schemeClr val="dk2"/>
                </a:solidFill>
                <a:prstDash val="solid"/>
                <a:round/>
                <a:headEnd type="none" w="sm" len="sm"/>
                <a:tailEnd type="none" w="sm" len="sm"/>
              </a:ln>
              <a:noFill/>
              <a:latin typeface="Inter;900"/>
            </a:endParaRPr>
          </a:p>
        </p:txBody>
      </p:sp>
      <p:sp>
        <p:nvSpPr>
          <p:cNvPr id="11" name="Google Shape;6461;p41">
            <a:extLst>
              <a:ext uri="{FF2B5EF4-FFF2-40B4-BE49-F238E27FC236}">
                <a16:creationId xmlns:a16="http://schemas.microsoft.com/office/drawing/2014/main" id="{FBF423E6-F0FA-6000-F409-B58E09F3CA40}"/>
              </a:ext>
            </a:extLst>
          </p:cNvPr>
          <p:cNvSpPr txBox="1">
            <a:spLocks/>
          </p:cNvSpPr>
          <p:nvPr/>
        </p:nvSpPr>
        <p:spPr>
          <a:xfrm>
            <a:off x="4882982" y="3712937"/>
            <a:ext cx="2111100" cy="369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Ubuntu"/>
              <a:buNone/>
              <a:defRPr sz="2000" b="1" i="0" u="none" strike="noStrike" cap="none">
                <a:solidFill>
                  <a:schemeClr val="dk2"/>
                </a:solidFill>
                <a:latin typeface="Inter"/>
                <a:ea typeface="Inter"/>
                <a:cs typeface="Inter"/>
                <a:sym typeface="Inter"/>
              </a:defRPr>
            </a:lvl1pPr>
            <a:lvl2pPr marL="914400" marR="0" lvl="1"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2pPr>
            <a:lvl3pPr marL="1371600" marR="0" lvl="2"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3pPr>
            <a:lvl4pPr marL="1828800" marR="0" lvl="3"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4pPr>
            <a:lvl5pPr marL="2286000" marR="0" lvl="4"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5pPr>
            <a:lvl6pPr marL="2743200" marR="0" lvl="5"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6pPr>
            <a:lvl7pPr marL="3200400" marR="0" lvl="6"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7pPr>
            <a:lvl8pPr marL="3657600" marR="0" lvl="7"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8pPr>
            <a:lvl9pPr marL="4114800" marR="0" lvl="8"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9pPr>
          </a:lstStyle>
          <a:p>
            <a:pPr marL="0" indent="0"/>
            <a:r>
              <a:rPr lang="en-US" dirty="0">
                <a:hlinkClick r:id="rId7" action="ppaction://hlinksldjump"/>
              </a:rPr>
              <a:t>Probleme</a:t>
            </a:r>
            <a:endParaRPr lang="en-US" dirty="0"/>
          </a:p>
        </p:txBody>
      </p:sp>
    </p:spTree>
    <p:extLst>
      <p:ext uri="{BB962C8B-B14F-4D97-AF65-F5344CB8AC3E}">
        <p14:creationId xmlns:p14="http://schemas.microsoft.com/office/powerpoint/2010/main" val="78032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28"/>
        <p:cNvGrpSpPr/>
        <p:nvPr/>
      </p:nvGrpSpPr>
      <p:grpSpPr>
        <a:xfrm>
          <a:off x="0" y="0"/>
          <a:ext cx="0" cy="0"/>
          <a:chOff x="0" y="0"/>
          <a:chExt cx="0" cy="0"/>
        </a:xfrm>
      </p:grpSpPr>
      <p:sp>
        <p:nvSpPr>
          <p:cNvPr id="12" name="Google Shape;6878;p59">
            <a:extLst>
              <a:ext uri="{FF2B5EF4-FFF2-40B4-BE49-F238E27FC236}">
                <a16:creationId xmlns:a16="http://schemas.microsoft.com/office/drawing/2014/main" id="{BC76C44E-642D-9D0C-734A-956B7750BB36}"/>
              </a:ext>
            </a:extLst>
          </p:cNvPr>
          <p:cNvSpPr/>
          <p:nvPr/>
        </p:nvSpPr>
        <p:spPr>
          <a:xfrm>
            <a:off x="3365054" y="1121350"/>
            <a:ext cx="2413893" cy="1382225"/>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b="0" i="0" dirty="0">
                <a:ln w="38100" cap="flat" cmpd="sng">
                  <a:solidFill>
                    <a:schemeClr val="dk2"/>
                  </a:solidFill>
                  <a:prstDash val="solid"/>
                  <a:round/>
                  <a:headEnd type="none" w="sm" len="sm"/>
                  <a:tailEnd type="none" w="sm" len="sm"/>
                </a:ln>
                <a:noFill/>
                <a:latin typeface="Inter;900"/>
              </a:rPr>
              <a:t>4</a:t>
            </a:r>
            <a:endParaRPr b="0" i="0" dirty="0">
              <a:ln w="38100" cap="flat" cmpd="sng">
                <a:solidFill>
                  <a:schemeClr val="dk2"/>
                </a:solidFill>
                <a:prstDash val="solid"/>
                <a:round/>
                <a:headEnd type="none" w="sm" len="sm"/>
                <a:tailEnd type="none" w="sm" len="sm"/>
              </a:ln>
              <a:noFill/>
              <a:latin typeface="Inter;900"/>
            </a:endParaRPr>
          </a:p>
        </p:txBody>
      </p:sp>
      <p:sp>
        <p:nvSpPr>
          <p:cNvPr id="13" name="Google Shape;6876;p59">
            <a:extLst>
              <a:ext uri="{FF2B5EF4-FFF2-40B4-BE49-F238E27FC236}">
                <a16:creationId xmlns:a16="http://schemas.microsoft.com/office/drawing/2014/main" id="{94BF2071-27FE-A630-EC69-46D77657769D}"/>
              </a:ext>
            </a:extLst>
          </p:cNvPr>
          <p:cNvSpPr txBox="1">
            <a:spLocks noGrp="1"/>
          </p:cNvSpPr>
          <p:nvPr>
            <p:ph type="title"/>
          </p:nvPr>
        </p:nvSpPr>
        <p:spPr>
          <a:xfrm>
            <a:off x="1993900" y="2784050"/>
            <a:ext cx="5156200" cy="123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000" dirty="0"/>
              <a:t>Hotelul si Manastirea</a:t>
            </a:r>
            <a:endParaRPr sz="5000" dirty="0"/>
          </a:p>
        </p:txBody>
      </p:sp>
      <p:grpSp>
        <p:nvGrpSpPr>
          <p:cNvPr id="14" name="Google Shape;7682;p74">
            <a:extLst>
              <a:ext uri="{FF2B5EF4-FFF2-40B4-BE49-F238E27FC236}">
                <a16:creationId xmlns:a16="http://schemas.microsoft.com/office/drawing/2014/main" id="{C78BFF8B-3CA7-99D4-FFA0-D182BBC153BF}"/>
              </a:ext>
            </a:extLst>
          </p:cNvPr>
          <p:cNvGrpSpPr/>
          <p:nvPr/>
        </p:nvGrpSpPr>
        <p:grpSpPr>
          <a:xfrm rot="1733383">
            <a:off x="1834321" y="-110514"/>
            <a:ext cx="1353424" cy="2365229"/>
            <a:chOff x="3659850" y="-690175"/>
            <a:chExt cx="1353450" cy="2365275"/>
          </a:xfrm>
        </p:grpSpPr>
        <p:sp>
          <p:nvSpPr>
            <p:cNvPr id="15" name="Google Shape;7683;p74">
              <a:extLst>
                <a:ext uri="{FF2B5EF4-FFF2-40B4-BE49-F238E27FC236}">
                  <a16:creationId xmlns:a16="http://schemas.microsoft.com/office/drawing/2014/main" id="{BCB5CA8F-75DC-62C0-180B-90C33EEA0B74}"/>
                </a:ext>
              </a:extLst>
            </p:cNvPr>
            <p:cNvSpPr/>
            <p:nvPr/>
          </p:nvSpPr>
          <p:spPr>
            <a:xfrm>
              <a:off x="3661425" y="-690175"/>
              <a:ext cx="1351875" cy="2175325"/>
            </a:xfrm>
            <a:custGeom>
              <a:avLst/>
              <a:gdLst/>
              <a:ahLst/>
              <a:cxnLst/>
              <a:rect l="l" t="t" r="r" b="b"/>
              <a:pathLst>
                <a:path w="54075" h="87013" extrusionOk="0">
                  <a:moveTo>
                    <a:pt x="34743" y="2026"/>
                  </a:moveTo>
                  <a:lnTo>
                    <a:pt x="52312" y="18744"/>
                  </a:lnTo>
                  <a:lnTo>
                    <a:pt x="49850" y="23698"/>
                  </a:lnTo>
                  <a:lnTo>
                    <a:pt x="32281" y="6981"/>
                  </a:lnTo>
                  <a:lnTo>
                    <a:pt x="34743" y="2026"/>
                  </a:lnTo>
                  <a:close/>
                  <a:moveTo>
                    <a:pt x="31551" y="8409"/>
                  </a:moveTo>
                  <a:lnTo>
                    <a:pt x="49120" y="25127"/>
                  </a:lnTo>
                  <a:lnTo>
                    <a:pt x="45929" y="31540"/>
                  </a:lnTo>
                  <a:lnTo>
                    <a:pt x="28360" y="14823"/>
                  </a:lnTo>
                  <a:lnTo>
                    <a:pt x="31551" y="8409"/>
                  </a:lnTo>
                  <a:close/>
                  <a:moveTo>
                    <a:pt x="27661" y="16251"/>
                  </a:moveTo>
                  <a:lnTo>
                    <a:pt x="45229" y="32969"/>
                  </a:lnTo>
                  <a:lnTo>
                    <a:pt x="42038" y="39382"/>
                  </a:lnTo>
                  <a:lnTo>
                    <a:pt x="24469" y="22665"/>
                  </a:lnTo>
                  <a:lnTo>
                    <a:pt x="27661" y="16251"/>
                  </a:lnTo>
                  <a:close/>
                  <a:moveTo>
                    <a:pt x="23740" y="24093"/>
                  </a:moveTo>
                  <a:lnTo>
                    <a:pt x="41308" y="40811"/>
                  </a:lnTo>
                  <a:lnTo>
                    <a:pt x="38117" y="47224"/>
                  </a:lnTo>
                  <a:lnTo>
                    <a:pt x="20548" y="30507"/>
                  </a:lnTo>
                  <a:lnTo>
                    <a:pt x="23740" y="24093"/>
                  </a:lnTo>
                  <a:close/>
                  <a:moveTo>
                    <a:pt x="19849" y="31935"/>
                  </a:moveTo>
                  <a:lnTo>
                    <a:pt x="37418" y="48653"/>
                  </a:lnTo>
                  <a:lnTo>
                    <a:pt x="34226" y="55066"/>
                  </a:lnTo>
                  <a:lnTo>
                    <a:pt x="16657" y="38349"/>
                  </a:lnTo>
                  <a:lnTo>
                    <a:pt x="19849" y="31935"/>
                  </a:lnTo>
                  <a:close/>
                  <a:moveTo>
                    <a:pt x="15928" y="39777"/>
                  </a:moveTo>
                  <a:lnTo>
                    <a:pt x="33527" y="56495"/>
                  </a:lnTo>
                  <a:lnTo>
                    <a:pt x="30305" y="62908"/>
                  </a:lnTo>
                  <a:lnTo>
                    <a:pt x="12736" y="46191"/>
                  </a:lnTo>
                  <a:lnTo>
                    <a:pt x="15928" y="39777"/>
                  </a:lnTo>
                  <a:close/>
                  <a:moveTo>
                    <a:pt x="12037" y="47619"/>
                  </a:moveTo>
                  <a:lnTo>
                    <a:pt x="29606" y="64337"/>
                  </a:lnTo>
                  <a:lnTo>
                    <a:pt x="26415" y="70750"/>
                  </a:lnTo>
                  <a:lnTo>
                    <a:pt x="8846" y="54033"/>
                  </a:lnTo>
                  <a:lnTo>
                    <a:pt x="12037" y="47619"/>
                  </a:lnTo>
                  <a:close/>
                  <a:moveTo>
                    <a:pt x="8116" y="55461"/>
                  </a:moveTo>
                  <a:lnTo>
                    <a:pt x="25715" y="72179"/>
                  </a:lnTo>
                  <a:lnTo>
                    <a:pt x="22524" y="78593"/>
                  </a:lnTo>
                  <a:lnTo>
                    <a:pt x="4955" y="61875"/>
                  </a:lnTo>
                  <a:lnTo>
                    <a:pt x="8116" y="55461"/>
                  </a:lnTo>
                  <a:close/>
                  <a:moveTo>
                    <a:pt x="4226" y="63304"/>
                  </a:moveTo>
                  <a:lnTo>
                    <a:pt x="21794" y="80021"/>
                  </a:lnTo>
                  <a:lnTo>
                    <a:pt x="19332" y="85006"/>
                  </a:lnTo>
                  <a:lnTo>
                    <a:pt x="1764" y="68288"/>
                  </a:lnTo>
                  <a:lnTo>
                    <a:pt x="4226" y="63304"/>
                  </a:lnTo>
                  <a:close/>
                  <a:moveTo>
                    <a:pt x="34533" y="1"/>
                  </a:moveTo>
                  <a:cubicBezTo>
                    <a:pt x="34482" y="1"/>
                    <a:pt x="34430" y="7"/>
                    <a:pt x="34378" y="20"/>
                  </a:cubicBezTo>
                  <a:cubicBezTo>
                    <a:pt x="34165" y="50"/>
                    <a:pt x="33953" y="202"/>
                    <a:pt x="33831" y="415"/>
                  </a:cubicBezTo>
                  <a:lnTo>
                    <a:pt x="153" y="68106"/>
                  </a:lnTo>
                  <a:cubicBezTo>
                    <a:pt x="1" y="68380"/>
                    <a:pt x="61" y="68744"/>
                    <a:pt x="305" y="68988"/>
                  </a:cubicBezTo>
                  <a:lnTo>
                    <a:pt x="19028" y="86799"/>
                  </a:lnTo>
                  <a:cubicBezTo>
                    <a:pt x="19150" y="86921"/>
                    <a:pt x="19363" y="87012"/>
                    <a:pt x="19545" y="87012"/>
                  </a:cubicBezTo>
                  <a:lnTo>
                    <a:pt x="19667" y="87012"/>
                  </a:lnTo>
                  <a:cubicBezTo>
                    <a:pt x="19910" y="86951"/>
                    <a:pt x="20123" y="86799"/>
                    <a:pt x="20214" y="86587"/>
                  </a:cubicBezTo>
                  <a:lnTo>
                    <a:pt x="53923" y="18896"/>
                  </a:lnTo>
                  <a:cubicBezTo>
                    <a:pt x="54075" y="18622"/>
                    <a:pt x="54014" y="18257"/>
                    <a:pt x="53771" y="18014"/>
                  </a:cubicBezTo>
                  <a:lnTo>
                    <a:pt x="35047" y="202"/>
                  </a:lnTo>
                  <a:cubicBezTo>
                    <a:pt x="34903" y="83"/>
                    <a:pt x="34723" y="1"/>
                    <a:pt x="3453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7684;p74">
              <a:extLst>
                <a:ext uri="{FF2B5EF4-FFF2-40B4-BE49-F238E27FC236}">
                  <a16:creationId xmlns:a16="http://schemas.microsoft.com/office/drawing/2014/main" id="{7FD4AA77-DD9B-C06E-B7AA-4CB71C520678}"/>
                </a:ext>
              </a:extLst>
            </p:cNvPr>
            <p:cNvSpPr/>
            <p:nvPr/>
          </p:nvSpPr>
          <p:spPr>
            <a:xfrm>
              <a:off x="3719950" y="1083125"/>
              <a:ext cx="399725" cy="542600"/>
            </a:xfrm>
            <a:custGeom>
              <a:avLst/>
              <a:gdLst/>
              <a:ahLst/>
              <a:cxnLst/>
              <a:rect l="l" t="t" r="r" b="b"/>
              <a:pathLst>
                <a:path w="15989" h="21704" extrusionOk="0">
                  <a:moveTo>
                    <a:pt x="0" y="1"/>
                  </a:moveTo>
                  <a:lnTo>
                    <a:pt x="6292" y="21703"/>
                  </a:lnTo>
                  <a:lnTo>
                    <a:pt x="15988" y="15229"/>
                  </a:lnTo>
                  <a:lnTo>
                    <a:pt x="0" y="1"/>
                  </a:lnTo>
                  <a:close/>
                </a:path>
              </a:pathLst>
            </a:custGeom>
            <a:solidFill>
              <a:srgbClr val="FCE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7685;p74">
              <a:extLst>
                <a:ext uri="{FF2B5EF4-FFF2-40B4-BE49-F238E27FC236}">
                  <a16:creationId xmlns:a16="http://schemas.microsoft.com/office/drawing/2014/main" id="{280DCDF8-C852-F362-E16C-202C81C365F2}"/>
                </a:ext>
              </a:extLst>
            </p:cNvPr>
            <p:cNvSpPr/>
            <p:nvPr/>
          </p:nvSpPr>
          <p:spPr>
            <a:xfrm>
              <a:off x="3659850" y="1001725"/>
              <a:ext cx="509200" cy="673375"/>
            </a:xfrm>
            <a:custGeom>
              <a:avLst/>
              <a:gdLst/>
              <a:ahLst/>
              <a:cxnLst/>
              <a:rect l="l" t="t" r="r" b="b"/>
              <a:pathLst>
                <a:path w="20368" h="26935" extrusionOk="0">
                  <a:moveTo>
                    <a:pt x="2404" y="3257"/>
                  </a:moveTo>
                  <a:lnTo>
                    <a:pt x="18392" y="18485"/>
                  </a:lnTo>
                  <a:lnTo>
                    <a:pt x="8696" y="24959"/>
                  </a:lnTo>
                  <a:lnTo>
                    <a:pt x="2404" y="3257"/>
                  </a:lnTo>
                  <a:close/>
                  <a:moveTo>
                    <a:pt x="896" y="1"/>
                  </a:moveTo>
                  <a:cubicBezTo>
                    <a:pt x="436" y="1"/>
                    <a:pt x="1" y="449"/>
                    <a:pt x="155" y="977"/>
                  </a:cubicBezTo>
                  <a:lnTo>
                    <a:pt x="7511" y="26357"/>
                  </a:lnTo>
                  <a:cubicBezTo>
                    <a:pt x="7571" y="26601"/>
                    <a:pt x="7754" y="26783"/>
                    <a:pt x="7997" y="26874"/>
                  </a:cubicBezTo>
                  <a:cubicBezTo>
                    <a:pt x="8058" y="26905"/>
                    <a:pt x="8149" y="26935"/>
                    <a:pt x="8240" y="26935"/>
                  </a:cubicBezTo>
                  <a:cubicBezTo>
                    <a:pt x="8392" y="26905"/>
                    <a:pt x="8544" y="26874"/>
                    <a:pt x="8666" y="26783"/>
                  </a:cubicBezTo>
                  <a:lnTo>
                    <a:pt x="20003" y="19184"/>
                  </a:lnTo>
                  <a:cubicBezTo>
                    <a:pt x="20216" y="19063"/>
                    <a:pt x="20338" y="18850"/>
                    <a:pt x="20338" y="18637"/>
                  </a:cubicBezTo>
                  <a:cubicBezTo>
                    <a:pt x="20368" y="18394"/>
                    <a:pt x="20277" y="18181"/>
                    <a:pt x="20125" y="18029"/>
                  </a:cubicBezTo>
                  <a:lnTo>
                    <a:pt x="1401" y="217"/>
                  </a:lnTo>
                  <a:cubicBezTo>
                    <a:pt x="1250" y="66"/>
                    <a:pt x="1071" y="1"/>
                    <a:pt x="89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63"/>
        <p:cNvGrpSpPr/>
        <p:nvPr/>
      </p:nvGrpSpPr>
      <p:grpSpPr>
        <a:xfrm>
          <a:off x="0" y="0"/>
          <a:ext cx="0" cy="0"/>
          <a:chOff x="0" y="0"/>
          <a:chExt cx="0" cy="0"/>
        </a:xfrm>
      </p:grpSpPr>
      <p:sp>
        <p:nvSpPr>
          <p:cNvPr id="6664" name="Google Shape;6664;p49"/>
          <p:cNvSpPr txBox="1">
            <a:spLocks noGrp="1"/>
          </p:cNvSpPr>
          <p:nvPr>
            <p:ph type="body" idx="1"/>
          </p:nvPr>
        </p:nvSpPr>
        <p:spPr>
          <a:xfrm>
            <a:off x="1313645" y="1316900"/>
            <a:ext cx="6233375" cy="3081235"/>
          </a:xfrm>
          <a:prstGeom prst="rect">
            <a:avLst/>
          </a:prstGeom>
        </p:spPr>
        <p:txBody>
          <a:bodyPr spcFirstLastPara="1" wrap="square" lIns="91425" tIns="91425" rIns="91425" bIns="91425" anchor="ctr" anchorCtr="0">
            <a:noAutofit/>
          </a:bodyPr>
          <a:lstStyle/>
          <a:p>
            <a:pPr marL="285750" indent="-285750">
              <a:buClr>
                <a:srgbClr val="273D40"/>
              </a:buClr>
              <a:buSzPts val="600"/>
            </a:pPr>
            <a:r>
              <a:rPr lang="en-US" sz="1400" dirty="0"/>
              <a:t>Mănăstirea Sinaia este un important monument religios și istoric din România, situat în orașul Sinaia, la poalele Munților Bucegi. A fost construită între anii 1690–1695 de spătarul Mihail Cantacuzino, care, inspirat de un pelerinaj în Țara Sfântă, a dorit să ridice un lăcaș de cult asemănător celor văzute pe Muntele Sinai. De aici provine și numele mănăstirii.</a:t>
            </a:r>
          </a:p>
          <a:p>
            <a:pPr marL="285750" indent="-285750">
              <a:buClr>
                <a:srgbClr val="273D40"/>
              </a:buClr>
              <a:buSzPts val="600"/>
            </a:pPr>
            <a:r>
              <a:rPr lang="en-US" sz="1400" dirty="0"/>
              <a:t>În ciuda caracterului său religios și spiritual, Mănăstirea Sinaia ascunde și o dimensiune matematică interesantă. Arhitectura clădirilor respectă principii clare de simetrie axială – elementele sunt dispuse uniform în jurul unei axe centrale, ceea ce conferă construcției echilibru și armonie vizuală. De asemenea, proporțiile dintre înălțimea și lățimea anumitor fațade pot sugera utilizarea raportului de aur (aproximativ 1.618), frecvent întâlnit în arhitectura clasică pentru a obține efecte estetice plăcute și echilibrate.</a:t>
            </a:r>
            <a:endParaRPr sz="1400" dirty="0"/>
          </a:p>
        </p:txBody>
      </p:sp>
      <p:sp>
        <p:nvSpPr>
          <p:cNvPr id="6665" name="Google Shape;6665;p49"/>
          <p:cNvSpPr txBox="1">
            <a:spLocks noGrp="1"/>
          </p:cNvSpPr>
          <p:nvPr>
            <p:ph type="title"/>
          </p:nvPr>
        </p:nvSpPr>
        <p:spPr>
          <a:xfrm>
            <a:off x="727656" y="523625"/>
            <a:ext cx="7695127"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t>Mănăstirea Sinaia – între credință și matematică</a:t>
            </a:r>
            <a:endParaRPr sz="2400" dirty="0"/>
          </a:p>
        </p:txBody>
      </p:sp>
      <p:grpSp>
        <p:nvGrpSpPr>
          <p:cNvPr id="6666" name="Google Shape;6666;p49"/>
          <p:cNvGrpSpPr/>
          <p:nvPr/>
        </p:nvGrpSpPr>
        <p:grpSpPr>
          <a:xfrm>
            <a:off x="3735575" y="1080175"/>
            <a:ext cx="1672600" cy="153875"/>
            <a:chOff x="817275" y="3888700"/>
            <a:chExt cx="1672600" cy="153875"/>
          </a:xfrm>
        </p:grpSpPr>
        <p:sp>
          <p:nvSpPr>
            <p:cNvPr id="6667" name="Google Shape;6667;p49"/>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8" name="Google Shape;6668;p49"/>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9" name="Google Shape;6669;p49"/>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0" name="Google Shape;6670;p49"/>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1" name="Google Shape;6671;p49"/>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2" name="Google Shape;6672;p49"/>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3" name="Google Shape;6673;p49"/>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4" name="Google Shape;6674;p49"/>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63"/>
        <p:cNvGrpSpPr/>
        <p:nvPr/>
      </p:nvGrpSpPr>
      <p:grpSpPr>
        <a:xfrm>
          <a:off x="0" y="0"/>
          <a:ext cx="0" cy="0"/>
          <a:chOff x="0" y="0"/>
          <a:chExt cx="0" cy="0"/>
        </a:xfrm>
      </p:grpSpPr>
      <p:sp>
        <p:nvSpPr>
          <p:cNvPr id="6664" name="Google Shape;6664;p49"/>
          <p:cNvSpPr txBox="1">
            <a:spLocks noGrp="1"/>
          </p:cNvSpPr>
          <p:nvPr>
            <p:ph type="body" idx="1"/>
          </p:nvPr>
        </p:nvSpPr>
        <p:spPr>
          <a:xfrm>
            <a:off x="1313645" y="347730"/>
            <a:ext cx="6233375" cy="4050405"/>
          </a:xfrm>
          <a:prstGeom prst="rect">
            <a:avLst/>
          </a:prstGeom>
        </p:spPr>
        <p:txBody>
          <a:bodyPr spcFirstLastPara="1" wrap="square" lIns="91425" tIns="91425" rIns="91425" bIns="91425" anchor="ctr" anchorCtr="0">
            <a:noAutofit/>
          </a:bodyPr>
          <a:lstStyle/>
          <a:p>
            <a:pPr marL="285750" indent="-285750">
              <a:buClr>
                <a:srgbClr val="273D40"/>
              </a:buClr>
              <a:buSzPts val="600"/>
            </a:pPr>
            <a:r>
              <a:rPr lang="en-US" sz="1800" dirty="0"/>
              <a:t>Din punct de vedere istoric, mănăstirea a fost concepută inițial ca o mănăstire fortificată, având un rol dublu: religios și strategic. A suferit mai multe extinderi și renovări, în special în secolul al XIX-lea, odată cu dezvoltarea stațiunii Sinaia. În incinta mănăstirii se păstrează și o copie a primei Biblii tipărite integral în limba română, cunoscută ca Biblia de la București (1688), o comoară de mare valoare culturală și spirituală.</a:t>
            </a:r>
          </a:p>
          <a:p>
            <a:pPr marL="285750" indent="-285750">
              <a:buClr>
                <a:srgbClr val="273D40"/>
              </a:buClr>
              <a:buSzPts val="600"/>
            </a:pPr>
            <a:r>
              <a:rPr lang="en-US" sz="1800" dirty="0"/>
              <a:t>Mănăstirea Sinaia nu este doar un simbol al credinței, ci și un exemplu subtil al modului în care științele exacte precum matematica se împletesc cu arta și arhitectura, chiar și în construcțiile vechi de peste 300 de ani.</a:t>
            </a:r>
            <a:endParaRPr sz="1800" dirty="0"/>
          </a:p>
        </p:txBody>
      </p:sp>
    </p:spTree>
    <p:extLst>
      <p:ext uri="{BB962C8B-B14F-4D97-AF65-F5344CB8AC3E}">
        <p14:creationId xmlns:p14="http://schemas.microsoft.com/office/powerpoint/2010/main" val="1653086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82"/>
        <p:cNvGrpSpPr/>
        <p:nvPr/>
      </p:nvGrpSpPr>
      <p:grpSpPr>
        <a:xfrm>
          <a:off x="0" y="0"/>
          <a:ext cx="0" cy="0"/>
          <a:chOff x="0" y="0"/>
          <a:chExt cx="0" cy="0"/>
        </a:xfrm>
      </p:grpSpPr>
      <p:grpSp>
        <p:nvGrpSpPr>
          <p:cNvPr id="6485" name="Google Shape;6485;p42"/>
          <p:cNvGrpSpPr/>
          <p:nvPr/>
        </p:nvGrpSpPr>
        <p:grpSpPr>
          <a:xfrm>
            <a:off x="5705987" y="4916504"/>
            <a:ext cx="1672600" cy="153875"/>
            <a:chOff x="817275" y="3888700"/>
            <a:chExt cx="1672600" cy="153875"/>
          </a:xfrm>
        </p:grpSpPr>
        <p:sp>
          <p:nvSpPr>
            <p:cNvPr id="6486" name="Google Shape;6486;p42"/>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42"/>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42"/>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42"/>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42"/>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42"/>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42"/>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2"/>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290C880F-8C90-30D0-390A-E5415D8D8225}"/>
              </a:ext>
            </a:extLst>
          </p:cNvPr>
          <p:cNvSpPr>
            <a:spLocks noGrp="1"/>
          </p:cNvSpPr>
          <p:nvPr>
            <p:ph type="body" idx="1"/>
          </p:nvPr>
        </p:nvSpPr>
        <p:spPr>
          <a:xfrm>
            <a:off x="721485" y="1476651"/>
            <a:ext cx="7701030" cy="3097857"/>
          </a:xfrm>
        </p:spPr>
        <p:txBody>
          <a:bodyPr/>
          <a:lstStyle/>
          <a:p>
            <a:pPr marL="139700" indent="0">
              <a:buNone/>
            </a:pPr>
            <a:r>
              <a:rPr lang="en-US" sz="1400" dirty="0"/>
              <a:t>Hotelul Bastion din Sinaia este o </a:t>
            </a:r>
            <a:r>
              <a:rPr lang="en-US" sz="1400" dirty="0" err="1"/>
              <a:t>locație</a:t>
            </a:r>
            <a:r>
              <a:rPr lang="en-US" sz="1400" dirty="0"/>
              <a:t> </a:t>
            </a:r>
            <a:r>
              <a:rPr lang="en-US" sz="1400" dirty="0" err="1"/>
              <a:t>elegantă</a:t>
            </a:r>
            <a:r>
              <a:rPr lang="en-US" sz="1400" dirty="0"/>
              <a:t> </a:t>
            </a:r>
            <a:r>
              <a:rPr lang="en-US" sz="1400" dirty="0" err="1"/>
              <a:t>situată</a:t>
            </a:r>
            <a:r>
              <a:rPr lang="en-US" sz="1400" dirty="0"/>
              <a:t> pe </a:t>
            </a:r>
            <a:r>
              <a:rPr lang="en-US" sz="1400" dirty="0" err="1"/>
              <a:t>Domeniul</a:t>
            </a:r>
            <a:r>
              <a:rPr lang="en-US" sz="1400" dirty="0"/>
              <a:t> Regal Peleș, în </a:t>
            </a:r>
            <a:r>
              <a:rPr lang="en-US" sz="1400" dirty="0" err="1"/>
              <a:t>apropierea</a:t>
            </a:r>
            <a:r>
              <a:rPr lang="en-US" sz="1400" dirty="0"/>
              <a:t> </a:t>
            </a:r>
            <a:r>
              <a:rPr lang="en-US" sz="1400" dirty="0" err="1"/>
              <a:t>faimosului</a:t>
            </a:r>
            <a:r>
              <a:rPr lang="en-US" sz="1400" dirty="0"/>
              <a:t> Castel Peleș. Este un loc ideal pentru </a:t>
            </a:r>
            <a:r>
              <a:rPr lang="en-US" sz="1400" dirty="0" err="1"/>
              <a:t>cei</a:t>
            </a:r>
            <a:r>
              <a:rPr lang="en-US" sz="1400" dirty="0"/>
              <a:t> care </a:t>
            </a:r>
            <a:r>
              <a:rPr lang="en-US" sz="1400" dirty="0" err="1"/>
              <a:t>doresc</a:t>
            </a:r>
            <a:r>
              <a:rPr lang="en-US" sz="1400" dirty="0"/>
              <a:t> să combine </a:t>
            </a:r>
            <a:r>
              <a:rPr lang="en-US" sz="1400" dirty="0" err="1"/>
              <a:t>confortul</a:t>
            </a:r>
            <a:r>
              <a:rPr lang="en-US" sz="1400" dirty="0"/>
              <a:t> modern cu farmecul unei clădiri istorice.</a:t>
            </a:r>
          </a:p>
          <a:p>
            <a:pPr marL="139700" indent="0">
              <a:buNone/>
            </a:pPr>
            <a:r>
              <a:rPr lang="en-US" sz="1400" dirty="0"/>
              <a:t> -----------Istoric și </a:t>
            </a:r>
            <a:r>
              <a:rPr lang="en-US" sz="1400" dirty="0" err="1"/>
              <a:t>locație</a:t>
            </a:r>
            <a:r>
              <a:rPr lang="en-US" sz="1400" dirty="0"/>
              <a:t>-----------</a:t>
            </a:r>
          </a:p>
          <a:p>
            <a:pPr marL="139700" indent="0">
              <a:buNone/>
            </a:pPr>
            <a:r>
              <a:rPr lang="en-US" sz="1400" dirty="0" err="1"/>
              <a:t>Clădirea</a:t>
            </a:r>
            <a:r>
              <a:rPr lang="en-US" sz="1400" dirty="0"/>
              <a:t> </a:t>
            </a:r>
            <a:r>
              <a:rPr lang="en-US" sz="1400" dirty="0" err="1"/>
              <a:t>hotelului</a:t>
            </a:r>
            <a:r>
              <a:rPr lang="en-US" sz="1400" dirty="0"/>
              <a:t> a fost construită în </a:t>
            </a:r>
            <a:r>
              <a:rPr lang="en-US" sz="1400" dirty="0" err="1"/>
              <a:t>perioada</a:t>
            </a:r>
            <a:r>
              <a:rPr lang="en-US" sz="1400" dirty="0"/>
              <a:t> regelui Carol I și </a:t>
            </a:r>
            <a:r>
              <a:rPr lang="en-US" sz="1400" dirty="0" err="1"/>
              <a:t>făcea</a:t>
            </a:r>
            <a:r>
              <a:rPr lang="en-US" sz="1400" dirty="0"/>
              <a:t> parte din </a:t>
            </a:r>
            <a:r>
              <a:rPr lang="en-US" sz="1400" dirty="0" err="1"/>
              <a:t>ansamblul</a:t>
            </a:r>
            <a:r>
              <a:rPr lang="en-US" sz="1400" dirty="0"/>
              <a:t> </a:t>
            </a:r>
            <a:r>
              <a:rPr lang="en-US" sz="1400" dirty="0" err="1"/>
              <a:t>Castelului</a:t>
            </a:r>
            <a:r>
              <a:rPr lang="en-US" sz="1400" dirty="0"/>
              <a:t> Peleș, </a:t>
            </a:r>
            <a:r>
              <a:rPr lang="en-US" sz="1400" dirty="0" err="1"/>
              <a:t>fiind</a:t>
            </a:r>
            <a:r>
              <a:rPr lang="en-US" sz="1400" dirty="0"/>
              <a:t> </a:t>
            </a:r>
            <a:r>
              <a:rPr lang="en-US" sz="1400" dirty="0" err="1"/>
              <a:t>folosită</a:t>
            </a:r>
            <a:r>
              <a:rPr lang="en-US" sz="1400" dirty="0"/>
              <a:t> inițial ca </a:t>
            </a:r>
            <a:r>
              <a:rPr lang="en-US" sz="1400" dirty="0" err="1"/>
              <a:t>grajd</a:t>
            </a:r>
            <a:r>
              <a:rPr lang="en-US" sz="1400" dirty="0"/>
              <a:t> regal. În </a:t>
            </a:r>
            <a:r>
              <a:rPr lang="en-US" sz="1400" dirty="0" err="1"/>
              <a:t>timpul</a:t>
            </a:r>
            <a:r>
              <a:rPr lang="en-US" sz="1400" dirty="0"/>
              <a:t> regimului comunist, a fost </a:t>
            </a:r>
            <a:r>
              <a:rPr lang="en-US" sz="1400" dirty="0" err="1"/>
              <a:t>transformată</a:t>
            </a:r>
            <a:r>
              <a:rPr lang="en-US" sz="1400" dirty="0"/>
              <a:t> în „Casa </a:t>
            </a:r>
            <a:r>
              <a:rPr lang="en-US" sz="1400" dirty="0" err="1"/>
              <a:t>Ceramicii</a:t>
            </a:r>
            <a:r>
              <a:rPr lang="en-US" sz="1400" dirty="0"/>
              <a:t>”. În 2005 a fost </a:t>
            </a:r>
            <a:r>
              <a:rPr lang="en-US" sz="1400" dirty="0" err="1"/>
              <a:t>restaurată</a:t>
            </a:r>
            <a:r>
              <a:rPr lang="en-US" sz="1400" dirty="0"/>
              <a:t> </a:t>
            </a:r>
            <a:r>
              <a:rPr lang="en-US" sz="1400" dirty="0" err="1"/>
              <a:t>complet</a:t>
            </a:r>
            <a:r>
              <a:rPr lang="en-US" sz="1400" dirty="0"/>
              <a:t> și </a:t>
            </a:r>
            <a:r>
              <a:rPr lang="en-US" sz="1400" dirty="0" err="1"/>
              <a:t>transformată</a:t>
            </a:r>
            <a:r>
              <a:rPr lang="en-US" sz="1400" dirty="0"/>
              <a:t> în hotel, </a:t>
            </a:r>
            <a:r>
              <a:rPr lang="en-US" sz="1400" dirty="0" err="1"/>
              <a:t>păstrându</a:t>
            </a:r>
            <a:r>
              <a:rPr lang="en-US" sz="1400" dirty="0"/>
              <a:t>-și </a:t>
            </a:r>
            <a:r>
              <a:rPr lang="en-US" sz="1400" dirty="0" err="1"/>
              <a:t>caracterul</a:t>
            </a:r>
            <a:r>
              <a:rPr lang="en-US" sz="1400" dirty="0"/>
              <a:t> arhitectural original.</a:t>
            </a:r>
          </a:p>
          <a:p>
            <a:pPr>
              <a:buNone/>
            </a:pPr>
            <a:r>
              <a:rPr lang="en-US" sz="1400" dirty="0"/>
              <a:t> -----------</a:t>
            </a:r>
            <a:r>
              <a:rPr lang="en-US" sz="1400" dirty="0" err="1"/>
              <a:t>Cazare</a:t>
            </a:r>
            <a:r>
              <a:rPr lang="en-US" sz="1400" dirty="0"/>
              <a:t>-----------</a:t>
            </a:r>
          </a:p>
          <a:p>
            <a:pPr>
              <a:buNone/>
            </a:pPr>
            <a:r>
              <a:rPr lang="en-US" sz="1400" dirty="0"/>
              <a:t>Hotelul </a:t>
            </a:r>
            <a:r>
              <a:rPr lang="en-US" sz="1400" dirty="0" err="1"/>
              <a:t>dispune</a:t>
            </a:r>
            <a:r>
              <a:rPr lang="en-US" sz="1400" dirty="0"/>
              <a:t> de 13 </a:t>
            </a:r>
            <a:r>
              <a:rPr lang="en-US" sz="1400" dirty="0" err="1"/>
              <a:t>unități</a:t>
            </a:r>
            <a:r>
              <a:rPr lang="en-US" sz="1400" dirty="0"/>
              <a:t> de </a:t>
            </a:r>
            <a:r>
              <a:rPr lang="en-US" sz="1400" dirty="0" err="1"/>
              <a:t>cazare</a:t>
            </a:r>
            <a:r>
              <a:rPr lang="en-US" sz="1400" dirty="0"/>
              <a:t>, după cum </a:t>
            </a:r>
            <a:r>
              <a:rPr lang="en-US" sz="1400" dirty="0" err="1"/>
              <a:t>urmează</a:t>
            </a:r>
            <a:r>
              <a:rPr lang="en-US" sz="1400" dirty="0"/>
              <a:t>:, 6 camere </a:t>
            </a:r>
            <a:r>
              <a:rPr lang="en-US" sz="1400" dirty="0" err="1"/>
              <a:t>duble</a:t>
            </a:r>
            <a:r>
              <a:rPr lang="en-US" sz="1400" dirty="0"/>
              <a:t> Small, 2 camere </a:t>
            </a:r>
            <a:r>
              <a:rPr lang="en-US" sz="1400" dirty="0" err="1"/>
              <a:t>duble</a:t>
            </a:r>
            <a:r>
              <a:rPr lang="en-US" sz="1400" dirty="0"/>
              <a:t> Medium ,1 </a:t>
            </a:r>
            <a:r>
              <a:rPr lang="en-US" sz="1400" dirty="0" err="1"/>
              <a:t>cameră</a:t>
            </a:r>
            <a:r>
              <a:rPr lang="en-US" sz="1400" dirty="0"/>
              <a:t> </a:t>
            </a:r>
            <a:r>
              <a:rPr lang="en-US" sz="1400" dirty="0" err="1"/>
              <a:t>dublă</a:t>
            </a:r>
            <a:r>
              <a:rPr lang="en-US" sz="1400" dirty="0"/>
              <a:t> Large, 3 camere triple Superior, 1 </a:t>
            </a:r>
            <a:r>
              <a:rPr lang="en-US" sz="1400" dirty="0" err="1"/>
              <a:t>apartament</a:t>
            </a:r>
            <a:r>
              <a:rPr lang="en-US" sz="1400" dirty="0"/>
              <a:t> cu două </a:t>
            </a:r>
            <a:r>
              <a:rPr lang="en-US" sz="1400" dirty="0" err="1"/>
              <a:t>dormitoare</a:t>
            </a:r>
            <a:endParaRPr lang="en-US" sz="1400" dirty="0"/>
          </a:p>
          <a:p>
            <a:pPr>
              <a:buNone/>
            </a:pPr>
            <a:r>
              <a:rPr lang="en-US" sz="1400" dirty="0"/>
              <a:t>Toate </a:t>
            </a:r>
            <a:r>
              <a:rPr lang="en-US" sz="1400" dirty="0" err="1"/>
              <a:t>camerele</a:t>
            </a:r>
            <a:r>
              <a:rPr lang="en-US" sz="1400" dirty="0"/>
              <a:t> sunt </a:t>
            </a:r>
            <a:r>
              <a:rPr lang="en-US" sz="1400" dirty="0" err="1"/>
              <a:t>dotate</a:t>
            </a:r>
            <a:r>
              <a:rPr lang="en-US" sz="1400" dirty="0"/>
              <a:t> cu </a:t>
            </a:r>
            <a:r>
              <a:rPr lang="en-US" sz="1400" dirty="0" err="1"/>
              <a:t>baie</a:t>
            </a:r>
            <a:r>
              <a:rPr lang="en-US" sz="1400" dirty="0"/>
              <a:t> </a:t>
            </a:r>
            <a:r>
              <a:rPr lang="en-US" sz="1400" dirty="0" err="1"/>
              <a:t>proprie</a:t>
            </a:r>
            <a:r>
              <a:rPr lang="en-US" sz="1400" dirty="0"/>
              <a:t>, minibar, </a:t>
            </a:r>
            <a:r>
              <a:rPr lang="en-US" sz="1400" dirty="0" err="1"/>
              <a:t>televizor</a:t>
            </a:r>
            <a:r>
              <a:rPr lang="en-US" sz="1400" dirty="0"/>
              <a:t> cu </a:t>
            </a:r>
            <a:r>
              <a:rPr lang="en-US" sz="1400" dirty="0" err="1"/>
              <a:t>ecran</a:t>
            </a:r>
            <a:r>
              <a:rPr lang="en-US" sz="1400" dirty="0"/>
              <a:t> plat, internet Wi-Fi </a:t>
            </a:r>
            <a:r>
              <a:rPr lang="en-US" sz="1400" dirty="0" err="1"/>
              <a:t>gratuit</a:t>
            </a:r>
            <a:r>
              <a:rPr lang="en-US" sz="1400" dirty="0"/>
              <a:t> și </a:t>
            </a:r>
            <a:r>
              <a:rPr lang="en-US" sz="1400" dirty="0" err="1"/>
              <a:t>facilități</a:t>
            </a:r>
            <a:r>
              <a:rPr lang="en-US" sz="1400" dirty="0"/>
              <a:t> </a:t>
            </a:r>
            <a:r>
              <a:rPr lang="en-US" sz="1400" dirty="0" err="1"/>
              <a:t>moderne</a:t>
            </a:r>
            <a:r>
              <a:rPr lang="en-US" sz="1400" dirty="0"/>
              <a:t> de </a:t>
            </a:r>
            <a:r>
              <a:rPr lang="en-US" sz="1400" dirty="0" err="1"/>
              <a:t>siguranță</a:t>
            </a:r>
            <a:r>
              <a:rPr lang="en-US" sz="1400" dirty="0"/>
              <a:t>. </a:t>
            </a:r>
            <a:r>
              <a:rPr lang="en-US" sz="1400" dirty="0" err="1"/>
              <a:t>Curățenia</a:t>
            </a:r>
            <a:r>
              <a:rPr lang="en-US" sz="1400" dirty="0"/>
              <a:t> este un punct forte al </a:t>
            </a:r>
            <a:r>
              <a:rPr lang="en-US" sz="1400" dirty="0" err="1"/>
              <a:t>unității</a:t>
            </a:r>
            <a:r>
              <a:rPr lang="en-US" sz="1400" dirty="0"/>
              <a:t>.</a:t>
            </a:r>
          </a:p>
          <a:p>
            <a:pPr>
              <a:buNone/>
            </a:pPr>
            <a:r>
              <a:rPr lang="en-US" sz="1400" dirty="0"/>
              <a:t> -----------Restaurant-----------</a:t>
            </a:r>
          </a:p>
          <a:p>
            <a:pPr>
              <a:buNone/>
            </a:pPr>
            <a:r>
              <a:rPr lang="en-US" sz="1400" dirty="0" err="1"/>
              <a:t>Restaurantul</a:t>
            </a:r>
            <a:r>
              <a:rPr lang="en-US" sz="1400" dirty="0"/>
              <a:t> „Bonaparte” </a:t>
            </a:r>
            <a:r>
              <a:rPr lang="en-US" sz="1400" dirty="0" err="1"/>
              <a:t>oferă</a:t>
            </a:r>
            <a:r>
              <a:rPr lang="en-US" sz="1400" dirty="0"/>
              <a:t> preparate din </a:t>
            </a:r>
            <a:r>
              <a:rPr lang="en-US" sz="1400" dirty="0" err="1"/>
              <a:t>bucătăria</a:t>
            </a:r>
            <a:r>
              <a:rPr lang="en-US" sz="1400" dirty="0"/>
              <a:t> </a:t>
            </a:r>
            <a:r>
              <a:rPr lang="en-US" sz="1400" dirty="0" err="1"/>
              <a:t>românească</a:t>
            </a:r>
            <a:r>
              <a:rPr lang="en-US" sz="1400" dirty="0"/>
              <a:t> și </a:t>
            </a:r>
            <a:r>
              <a:rPr lang="en-US" sz="1400" dirty="0" err="1"/>
              <a:t>internațională</a:t>
            </a:r>
            <a:r>
              <a:rPr lang="en-US" sz="1400" dirty="0"/>
              <a:t>, </a:t>
            </a:r>
            <a:r>
              <a:rPr lang="en-US" sz="1400" dirty="0" err="1"/>
              <a:t>fiind</a:t>
            </a:r>
            <a:r>
              <a:rPr lang="en-US" sz="1400" dirty="0"/>
              <a:t> </a:t>
            </a:r>
            <a:r>
              <a:rPr lang="en-US" sz="1400" dirty="0" err="1"/>
              <a:t>împărțit</a:t>
            </a:r>
            <a:r>
              <a:rPr lang="en-US" sz="1400" dirty="0"/>
              <a:t> în două </a:t>
            </a:r>
            <a:r>
              <a:rPr lang="en-US" sz="1400" dirty="0" err="1"/>
              <a:t>saloane</a:t>
            </a:r>
            <a:r>
              <a:rPr lang="en-US" sz="1400" dirty="0"/>
              <a:t>. </a:t>
            </a:r>
            <a:r>
              <a:rPr lang="en-US" sz="1400" dirty="0" err="1"/>
              <a:t>Salonul</a:t>
            </a:r>
            <a:r>
              <a:rPr lang="en-US" sz="1400" dirty="0"/>
              <a:t> Bonaparte – </a:t>
            </a:r>
            <a:r>
              <a:rPr lang="en-US" sz="1400" dirty="0" err="1"/>
              <a:t>amenajat</a:t>
            </a:r>
            <a:r>
              <a:rPr lang="en-US" sz="1400" dirty="0"/>
              <a:t> în </a:t>
            </a:r>
            <a:r>
              <a:rPr lang="en-US" sz="1400" dirty="0" err="1"/>
              <a:t>stil</a:t>
            </a:r>
            <a:r>
              <a:rPr lang="en-US" sz="1400" dirty="0"/>
              <a:t> </a:t>
            </a:r>
            <a:r>
              <a:rPr lang="en-US" sz="1400" dirty="0" err="1"/>
              <a:t>aristocra</a:t>
            </a:r>
            <a:r>
              <a:rPr lang="en-US" sz="1400" dirty="0"/>
              <a:t>. Sala </a:t>
            </a:r>
            <a:r>
              <a:rPr lang="en-US" sz="1400" dirty="0" err="1"/>
              <a:t>Oglinzilor</a:t>
            </a:r>
            <a:r>
              <a:rPr lang="en-US" sz="1400" dirty="0"/>
              <a:t> – </a:t>
            </a:r>
            <a:r>
              <a:rPr lang="en-US" sz="1400" dirty="0" err="1"/>
              <a:t>spațioasă</a:t>
            </a:r>
            <a:r>
              <a:rPr lang="en-US" sz="1400" dirty="0"/>
              <a:t>, </a:t>
            </a:r>
            <a:r>
              <a:rPr lang="en-US" sz="1400" dirty="0" err="1"/>
              <a:t>ideală</a:t>
            </a:r>
            <a:r>
              <a:rPr lang="en-US" sz="1400" dirty="0"/>
              <a:t> pentru </a:t>
            </a:r>
            <a:r>
              <a:rPr lang="en-US" sz="1400" dirty="0" err="1"/>
              <a:t>evenimente</a:t>
            </a:r>
            <a:r>
              <a:rPr lang="en-US" sz="1400" dirty="0"/>
              <a:t> și </a:t>
            </a:r>
            <a:r>
              <a:rPr lang="en-US" sz="1400" dirty="0" err="1"/>
              <a:t>conferințe</a:t>
            </a:r>
            <a:r>
              <a:rPr lang="en-US" sz="1400" dirty="0"/>
              <a:t>. De asemenea, </a:t>
            </a:r>
            <a:r>
              <a:rPr lang="en-US" sz="1400" dirty="0" err="1"/>
              <a:t>barul</a:t>
            </a:r>
            <a:r>
              <a:rPr lang="en-US" sz="1400" dirty="0"/>
              <a:t> „Le Caporal” este </a:t>
            </a:r>
            <a:r>
              <a:rPr lang="en-US" sz="1400" dirty="0" err="1"/>
              <a:t>disponibil</a:t>
            </a:r>
            <a:r>
              <a:rPr lang="en-US" sz="1400" dirty="0"/>
              <a:t> pentru </a:t>
            </a:r>
            <a:r>
              <a:rPr lang="en-US" sz="1400" dirty="0" err="1"/>
              <a:t>oaspeți</a:t>
            </a:r>
            <a:r>
              <a:rPr lang="en-US" sz="1400" dirty="0"/>
              <a:t> într-un </a:t>
            </a:r>
            <a:r>
              <a:rPr lang="en-US" sz="1400" dirty="0" err="1"/>
              <a:t>cadru</a:t>
            </a:r>
            <a:r>
              <a:rPr lang="en-US" sz="1400" dirty="0"/>
              <a:t> relaxant. </a:t>
            </a:r>
          </a:p>
          <a:p>
            <a:pPr>
              <a:buNone/>
            </a:pPr>
            <a:endParaRPr lang="en-US" dirty="0"/>
          </a:p>
        </p:txBody>
      </p:sp>
      <p:sp>
        <p:nvSpPr>
          <p:cNvPr id="2" name="Title 1">
            <a:extLst>
              <a:ext uri="{FF2B5EF4-FFF2-40B4-BE49-F238E27FC236}">
                <a16:creationId xmlns:a16="http://schemas.microsoft.com/office/drawing/2014/main" id="{27434FC1-9C45-A2CE-8B20-E681A834436C}"/>
              </a:ext>
            </a:extLst>
          </p:cNvPr>
          <p:cNvSpPr>
            <a:spLocks noGrp="1"/>
          </p:cNvSpPr>
          <p:nvPr>
            <p:ph type="title"/>
          </p:nvPr>
        </p:nvSpPr>
        <p:spPr>
          <a:xfrm>
            <a:off x="1351609" y="492300"/>
            <a:ext cx="7691700" cy="473700"/>
          </a:xfrm>
        </p:spPr>
        <p:txBody>
          <a:bodyPr/>
          <a:lstStyle/>
          <a:p>
            <a:r>
              <a:rPr lang="en-US" b="0" dirty="0"/>
              <a:t>Hotel Bastion Sinaia – </a:t>
            </a:r>
            <a:r>
              <a:rPr lang="en-US" b="0" dirty="0" err="1"/>
              <a:t>Informații</a:t>
            </a:r>
            <a:r>
              <a:rPr lang="en-US" b="0" dirty="0"/>
              <a:t> generale</a:t>
            </a:r>
            <a:endParaRPr lang="en-US" dirty="0"/>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3"/>
        <p:cNvGrpSpPr/>
        <p:nvPr/>
      </p:nvGrpSpPr>
      <p:grpSpPr>
        <a:xfrm>
          <a:off x="0" y="0"/>
          <a:ext cx="0" cy="0"/>
          <a:chOff x="0" y="0"/>
          <a:chExt cx="0" cy="0"/>
        </a:xfrm>
      </p:grpSpPr>
      <p:sp>
        <p:nvSpPr>
          <p:cNvPr id="6384" name="Google Shape;6384;p38"/>
          <p:cNvSpPr/>
          <p:nvPr/>
        </p:nvSpPr>
        <p:spPr>
          <a:xfrm>
            <a:off x="7322526" y="594982"/>
            <a:ext cx="1017900" cy="1017900"/>
          </a:xfrm>
          <a:prstGeom prst="ellipse">
            <a:avLst/>
          </a:pr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5" name="Google Shape;6385;p38"/>
          <p:cNvSpPr/>
          <p:nvPr/>
        </p:nvSpPr>
        <p:spPr>
          <a:xfrm>
            <a:off x="7408152" y="523625"/>
            <a:ext cx="1017900" cy="1017900"/>
          </a:xfrm>
          <a:prstGeom prst="ellipse">
            <a:avLst/>
          </a:prstGeom>
          <a:solidFill>
            <a:schemeClr val="accent1"/>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6" name="Google Shape;6386;p38"/>
          <p:cNvSpPr txBox="1">
            <a:spLocks noGrp="1"/>
          </p:cNvSpPr>
          <p:nvPr>
            <p:ph type="ctrTitle"/>
          </p:nvPr>
        </p:nvSpPr>
        <p:spPr>
          <a:xfrm>
            <a:off x="1335579" y="2518840"/>
            <a:ext cx="6413486" cy="11887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Echipa Aventurierii de la Sinaia</a:t>
            </a:r>
            <a:br>
              <a:rPr lang="en-US" dirty="0"/>
            </a:br>
            <a:r>
              <a:rPr lang="en-US" sz="2000" dirty="0"/>
              <a:t>Dobre Matei, Saila Alexandru Stefan, Cheran Calin, Ghermanschi Denis, Bumbac Calin.</a:t>
            </a:r>
            <a:r>
              <a:rPr lang="en-US" dirty="0"/>
              <a:t> </a:t>
            </a:r>
            <a:endParaRPr dirty="0"/>
          </a:p>
        </p:txBody>
      </p:sp>
      <p:sp>
        <p:nvSpPr>
          <p:cNvPr id="6389" name="Google Shape;6389;p38"/>
          <p:cNvSpPr txBox="1">
            <a:spLocks noGrp="1"/>
          </p:cNvSpPr>
          <p:nvPr>
            <p:ph type="subTitle" idx="3"/>
          </p:nvPr>
        </p:nvSpPr>
        <p:spPr>
          <a:xfrm>
            <a:off x="7381268" y="654788"/>
            <a:ext cx="1071668"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Clasa </a:t>
            </a:r>
          </a:p>
          <a:p>
            <a:pPr marL="0" lvl="0" indent="0" algn="ctr" rtl="0">
              <a:spcBef>
                <a:spcPts val="0"/>
              </a:spcBef>
              <a:spcAft>
                <a:spcPts val="0"/>
              </a:spcAft>
              <a:buNone/>
            </a:pPr>
            <a:r>
              <a:rPr lang="en-US" dirty="0"/>
              <a:t>a</a:t>
            </a:r>
            <a:r>
              <a:rPr lang="en" dirty="0"/>
              <a:t> IX-a C</a:t>
            </a:r>
            <a:endParaRPr dirty="0"/>
          </a:p>
        </p:txBody>
      </p:sp>
      <p:sp>
        <p:nvSpPr>
          <p:cNvPr id="6390" name="Google Shape;6390;p38"/>
          <p:cNvSpPr/>
          <p:nvPr/>
        </p:nvSpPr>
        <p:spPr>
          <a:xfrm>
            <a:off x="2265439" y="1286315"/>
            <a:ext cx="4394245" cy="1017900"/>
          </a:xfrm>
          <a:prstGeom prst="rect">
            <a:avLst/>
          </a:prstGeom>
        </p:spPr>
        <p:txBody>
          <a:bodyPr>
            <a:prstTxWarp prst="textPlain">
              <a:avLst>
                <a:gd name="adj" fmla="val 50153"/>
              </a:avLst>
            </a:prstTxWarp>
          </a:bodyPr>
          <a:lstStyle/>
          <a:p>
            <a:pPr lvl="0" algn="ctr"/>
            <a:r>
              <a:rPr lang="en-US" b="0" i="0" dirty="0">
                <a:ln w="28575" cap="flat" cmpd="sng">
                  <a:solidFill>
                    <a:schemeClr val="dk2"/>
                  </a:solidFill>
                  <a:prstDash val="solid"/>
                  <a:round/>
                  <a:headEnd type="none" w="sm" len="sm"/>
                  <a:tailEnd type="none" w="sm" len="sm"/>
                </a:ln>
                <a:noFill/>
                <a:latin typeface="Inter;900"/>
              </a:rPr>
              <a:t>Sinaia</a:t>
            </a:r>
            <a:endParaRPr b="0" i="0" dirty="0">
              <a:ln w="28575" cap="flat" cmpd="sng">
                <a:solidFill>
                  <a:schemeClr val="dk2"/>
                </a:solidFill>
                <a:prstDash val="solid"/>
                <a:round/>
                <a:headEnd type="none" w="sm" len="sm"/>
                <a:tailEnd type="none" w="sm" len="sm"/>
              </a:ln>
              <a:noFill/>
              <a:latin typeface="Inter;900"/>
            </a:endParaRPr>
          </a:p>
        </p:txBody>
      </p:sp>
      <p:grpSp>
        <p:nvGrpSpPr>
          <p:cNvPr id="6391" name="Google Shape;6391;p38"/>
          <p:cNvGrpSpPr/>
          <p:nvPr/>
        </p:nvGrpSpPr>
        <p:grpSpPr>
          <a:xfrm>
            <a:off x="3735700" y="4274204"/>
            <a:ext cx="1672600" cy="153875"/>
            <a:chOff x="817275" y="3888700"/>
            <a:chExt cx="1672600" cy="153875"/>
          </a:xfrm>
        </p:grpSpPr>
        <p:sp>
          <p:nvSpPr>
            <p:cNvPr id="6392" name="Google Shape;6392;p38"/>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3" name="Google Shape;6393;p38"/>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4" name="Google Shape;6394;p38"/>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5" name="Google Shape;6395;p38"/>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6" name="Google Shape;6396;p38"/>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7" name="Google Shape;6397;p38"/>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8" name="Google Shape;6398;p38"/>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9" name="Google Shape;6399;p38"/>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00" name="Google Shape;6400;p38"/>
          <p:cNvGrpSpPr/>
          <p:nvPr/>
        </p:nvGrpSpPr>
        <p:grpSpPr>
          <a:xfrm rot="-1833639">
            <a:off x="337735" y="3727798"/>
            <a:ext cx="1213301" cy="1292643"/>
            <a:chOff x="91572" y="425182"/>
            <a:chExt cx="1225960" cy="1306130"/>
          </a:xfrm>
        </p:grpSpPr>
        <p:grpSp>
          <p:nvGrpSpPr>
            <p:cNvPr id="6401" name="Google Shape;6401;p38"/>
            <p:cNvGrpSpPr/>
            <p:nvPr/>
          </p:nvGrpSpPr>
          <p:grpSpPr>
            <a:xfrm rot="4394298">
              <a:off x="223036" y="632315"/>
              <a:ext cx="963020" cy="990296"/>
              <a:chOff x="7174117" y="2226616"/>
              <a:chExt cx="824116" cy="847458"/>
            </a:xfrm>
          </p:grpSpPr>
          <p:sp>
            <p:nvSpPr>
              <p:cNvPr id="6402" name="Google Shape;6402;p38"/>
              <p:cNvSpPr/>
              <p:nvPr/>
            </p:nvSpPr>
            <p:spPr>
              <a:xfrm rot="-3909266">
                <a:off x="7296670" y="2359459"/>
                <a:ext cx="589737" cy="565035"/>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3" name="Google Shape;6403;p38"/>
              <p:cNvSpPr/>
              <p:nvPr/>
            </p:nvSpPr>
            <p:spPr>
              <a:xfrm rot="-3909266">
                <a:off x="7259430" y="2347551"/>
                <a:ext cx="653491" cy="605588"/>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4" name="Google Shape;6404;p38"/>
              <p:cNvSpPr/>
              <p:nvPr/>
            </p:nvSpPr>
            <p:spPr>
              <a:xfrm rot="-3909266">
                <a:off x="7792751" y="2459304"/>
                <a:ext cx="144409" cy="137984"/>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5" name="Google Shape;6405;p38"/>
              <p:cNvSpPr/>
              <p:nvPr/>
            </p:nvSpPr>
            <p:spPr>
              <a:xfrm rot="-3909266">
                <a:off x="7741112" y="2443745"/>
                <a:ext cx="243865" cy="176636"/>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6" name="Google Shape;6406;p38"/>
              <p:cNvSpPr/>
              <p:nvPr/>
            </p:nvSpPr>
            <p:spPr>
              <a:xfrm rot="-3909266">
                <a:off x="7248971" y="2658859"/>
                <a:ext cx="144409" cy="137959"/>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7" name="Google Shape;6407;p38"/>
              <p:cNvSpPr/>
              <p:nvPr/>
            </p:nvSpPr>
            <p:spPr>
              <a:xfrm rot="-3909266">
                <a:off x="7197344" y="2643292"/>
                <a:ext cx="243865" cy="176636"/>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08" name="Google Shape;6408;p38"/>
            <p:cNvGrpSpPr/>
            <p:nvPr/>
          </p:nvGrpSpPr>
          <p:grpSpPr>
            <a:xfrm rot="4394298">
              <a:off x="223048" y="533883"/>
              <a:ext cx="963020" cy="990296"/>
              <a:chOff x="7174117" y="2226616"/>
              <a:chExt cx="824116" cy="847458"/>
            </a:xfrm>
          </p:grpSpPr>
          <p:sp>
            <p:nvSpPr>
              <p:cNvPr id="6409" name="Google Shape;6409;p38"/>
              <p:cNvSpPr/>
              <p:nvPr/>
            </p:nvSpPr>
            <p:spPr>
              <a:xfrm rot="-3909266">
                <a:off x="7296670" y="2359459"/>
                <a:ext cx="589737" cy="565035"/>
              </a:xfrm>
              <a:custGeom>
                <a:avLst/>
                <a:gdLst/>
                <a:ahLst/>
                <a:cxnLst/>
                <a:rect l="l" t="t" r="r" b="b"/>
                <a:pathLst>
                  <a:path w="23588" h="22600" extrusionOk="0">
                    <a:moveTo>
                      <a:pt x="3956" y="1"/>
                    </a:moveTo>
                    <a:cubicBezTo>
                      <a:pt x="2490" y="1"/>
                      <a:pt x="1215" y="1033"/>
                      <a:pt x="942" y="2505"/>
                    </a:cubicBezTo>
                    <a:cubicBezTo>
                      <a:pt x="0" y="8006"/>
                      <a:pt x="1794" y="13629"/>
                      <a:pt x="5745" y="17581"/>
                    </a:cubicBezTo>
                    <a:cubicBezTo>
                      <a:pt x="9002" y="20813"/>
                      <a:pt x="13375" y="22600"/>
                      <a:pt x="17893" y="22600"/>
                    </a:cubicBezTo>
                    <a:cubicBezTo>
                      <a:pt x="18855" y="22600"/>
                      <a:pt x="19824" y="22518"/>
                      <a:pt x="20791" y="22353"/>
                    </a:cubicBezTo>
                    <a:cubicBezTo>
                      <a:pt x="22463" y="22079"/>
                      <a:pt x="23587" y="20499"/>
                      <a:pt x="23314" y="18827"/>
                    </a:cubicBezTo>
                    <a:cubicBezTo>
                      <a:pt x="23043" y="17367"/>
                      <a:pt x="21762" y="16315"/>
                      <a:pt x="20327" y="16315"/>
                    </a:cubicBezTo>
                    <a:cubicBezTo>
                      <a:pt x="20149" y="16315"/>
                      <a:pt x="19969" y="16331"/>
                      <a:pt x="19788" y="16365"/>
                    </a:cubicBezTo>
                    <a:cubicBezTo>
                      <a:pt x="19137" y="16477"/>
                      <a:pt x="18494" y="16531"/>
                      <a:pt x="17863" y="16531"/>
                    </a:cubicBezTo>
                    <a:cubicBezTo>
                      <a:pt x="11149" y="16531"/>
                      <a:pt x="5763" y="10428"/>
                      <a:pt x="6930" y="3538"/>
                    </a:cubicBezTo>
                    <a:cubicBezTo>
                      <a:pt x="7204" y="1897"/>
                      <a:pt x="6110" y="316"/>
                      <a:pt x="4468" y="43"/>
                    </a:cubicBezTo>
                    <a:cubicBezTo>
                      <a:pt x="4296" y="14"/>
                      <a:pt x="4125" y="1"/>
                      <a:pt x="3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0" name="Google Shape;6410;p38"/>
              <p:cNvSpPr/>
              <p:nvPr/>
            </p:nvSpPr>
            <p:spPr>
              <a:xfrm rot="-3909266">
                <a:off x="7259430" y="2347551"/>
                <a:ext cx="653491" cy="605588"/>
              </a:xfrm>
              <a:custGeom>
                <a:avLst/>
                <a:gdLst/>
                <a:ahLst/>
                <a:cxnLst/>
                <a:rect l="l" t="t" r="r" b="b"/>
                <a:pathLst>
                  <a:path w="26138" h="24222" extrusionOk="0">
                    <a:moveTo>
                      <a:pt x="5621" y="1607"/>
                    </a:moveTo>
                    <a:cubicBezTo>
                      <a:pt x="5742" y="1607"/>
                      <a:pt x="5864" y="1607"/>
                      <a:pt x="5985" y="1637"/>
                    </a:cubicBezTo>
                    <a:cubicBezTo>
                      <a:pt x="7232" y="1850"/>
                      <a:pt x="8052" y="3005"/>
                      <a:pt x="7870" y="4251"/>
                    </a:cubicBezTo>
                    <a:cubicBezTo>
                      <a:pt x="6592" y="11639"/>
                      <a:pt x="12344" y="18138"/>
                      <a:pt x="19514" y="18138"/>
                    </a:cubicBezTo>
                    <a:cubicBezTo>
                      <a:pt x="20191" y="18138"/>
                      <a:pt x="20881" y="18080"/>
                      <a:pt x="21578" y="17959"/>
                    </a:cubicBezTo>
                    <a:cubicBezTo>
                      <a:pt x="21722" y="17931"/>
                      <a:pt x="21865" y="17918"/>
                      <a:pt x="22006" y="17918"/>
                    </a:cubicBezTo>
                    <a:cubicBezTo>
                      <a:pt x="23085" y="17918"/>
                      <a:pt x="24035" y="18711"/>
                      <a:pt x="24223" y="19814"/>
                    </a:cubicBezTo>
                    <a:cubicBezTo>
                      <a:pt x="24436" y="21090"/>
                      <a:pt x="23584" y="22276"/>
                      <a:pt x="22338" y="22458"/>
                    </a:cubicBezTo>
                    <a:cubicBezTo>
                      <a:pt x="21404" y="22620"/>
                      <a:pt x="20465" y="22700"/>
                      <a:pt x="19533" y="22700"/>
                    </a:cubicBezTo>
                    <a:cubicBezTo>
                      <a:pt x="15218" y="22700"/>
                      <a:pt x="11030" y="20998"/>
                      <a:pt x="7931" y="17899"/>
                    </a:cubicBezTo>
                    <a:cubicBezTo>
                      <a:pt x="4162" y="14130"/>
                      <a:pt x="2459" y="8750"/>
                      <a:pt x="3371" y="3491"/>
                    </a:cubicBezTo>
                    <a:cubicBezTo>
                      <a:pt x="3554" y="2397"/>
                      <a:pt x="4496" y="1607"/>
                      <a:pt x="5621" y="1607"/>
                    </a:cubicBezTo>
                    <a:close/>
                    <a:moveTo>
                      <a:pt x="5613" y="1"/>
                    </a:moveTo>
                    <a:cubicBezTo>
                      <a:pt x="3771" y="1"/>
                      <a:pt x="2154" y="1368"/>
                      <a:pt x="1882" y="3248"/>
                    </a:cubicBezTo>
                    <a:cubicBezTo>
                      <a:pt x="0" y="14204"/>
                      <a:pt x="8422" y="24221"/>
                      <a:pt x="19522" y="24221"/>
                    </a:cubicBezTo>
                    <a:cubicBezTo>
                      <a:pt x="19539" y="24221"/>
                      <a:pt x="19555" y="24221"/>
                      <a:pt x="19572" y="24221"/>
                    </a:cubicBezTo>
                    <a:cubicBezTo>
                      <a:pt x="20575" y="24221"/>
                      <a:pt x="21609" y="24130"/>
                      <a:pt x="22581" y="23978"/>
                    </a:cubicBezTo>
                    <a:cubicBezTo>
                      <a:pt x="24709" y="23643"/>
                      <a:pt x="26138" y="21668"/>
                      <a:pt x="25803" y="19570"/>
                    </a:cubicBezTo>
                    <a:cubicBezTo>
                      <a:pt x="25480" y="17713"/>
                      <a:pt x="23845" y="16403"/>
                      <a:pt x="22018" y="16403"/>
                    </a:cubicBezTo>
                    <a:cubicBezTo>
                      <a:pt x="21783" y="16403"/>
                      <a:pt x="21544" y="16425"/>
                      <a:pt x="21305" y="16470"/>
                    </a:cubicBezTo>
                    <a:cubicBezTo>
                      <a:pt x="20699" y="16575"/>
                      <a:pt x="20100" y="16625"/>
                      <a:pt x="19512" y="16625"/>
                    </a:cubicBezTo>
                    <a:cubicBezTo>
                      <a:pt x="13279" y="16625"/>
                      <a:pt x="8248" y="10968"/>
                      <a:pt x="9359" y="4525"/>
                    </a:cubicBezTo>
                    <a:cubicBezTo>
                      <a:pt x="9754" y="2427"/>
                      <a:pt x="8356" y="421"/>
                      <a:pt x="6259" y="56"/>
                    </a:cubicBezTo>
                    <a:cubicBezTo>
                      <a:pt x="6042" y="19"/>
                      <a:pt x="5826" y="1"/>
                      <a:pt x="561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1" name="Google Shape;6411;p38"/>
              <p:cNvSpPr/>
              <p:nvPr/>
            </p:nvSpPr>
            <p:spPr>
              <a:xfrm rot="-3909266">
                <a:off x="7792751" y="2459304"/>
                <a:ext cx="144409" cy="137984"/>
              </a:xfrm>
              <a:custGeom>
                <a:avLst/>
                <a:gdLst/>
                <a:ahLst/>
                <a:cxnLst/>
                <a:rect l="l" t="t" r="r" b="b"/>
                <a:pathLst>
                  <a:path w="5776" h="5519" extrusionOk="0">
                    <a:moveTo>
                      <a:pt x="2765" y="1"/>
                    </a:moveTo>
                    <a:cubicBezTo>
                      <a:pt x="1347" y="1"/>
                      <a:pt x="1" y="1095"/>
                      <a:pt x="1" y="2759"/>
                    </a:cubicBezTo>
                    <a:cubicBezTo>
                      <a:pt x="1" y="4423"/>
                      <a:pt x="1347" y="5518"/>
                      <a:pt x="2765" y="5518"/>
                    </a:cubicBezTo>
                    <a:cubicBezTo>
                      <a:pt x="3445" y="5518"/>
                      <a:pt x="4141" y="5266"/>
                      <a:pt x="4712" y="4705"/>
                    </a:cubicBezTo>
                    <a:cubicBezTo>
                      <a:pt x="5776" y="3641"/>
                      <a:pt x="5776" y="1878"/>
                      <a:pt x="4712" y="814"/>
                    </a:cubicBezTo>
                    <a:cubicBezTo>
                      <a:pt x="4141" y="252"/>
                      <a:pt x="3445" y="1"/>
                      <a:pt x="276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2" name="Google Shape;6412;p38"/>
              <p:cNvSpPr/>
              <p:nvPr/>
            </p:nvSpPr>
            <p:spPr>
              <a:xfrm rot="-3909266">
                <a:off x="7741112" y="2443745"/>
                <a:ext cx="243865" cy="176636"/>
              </a:xfrm>
              <a:custGeom>
                <a:avLst/>
                <a:gdLst/>
                <a:ahLst/>
                <a:cxnLst/>
                <a:rect l="l" t="t" r="r" b="b"/>
                <a:pathLst>
                  <a:path w="9754" h="7065" extrusionOk="0">
                    <a:moveTo>
                      <a:pt x="4997" y="1560"/>
                    </a:moveTo>
                    <a:cubicBezTo>
                      <a:pt x="5502" y="1560"/>
                      <a:pt x="5953" y="1770"/>
                      <a:pt x="6323" y="2140"/>
                    </a:cubicBezTo>
                    <a:cubicBezTo>
                      <a:pt x="7667" y="3457"/>
                      <a:pt x="6567" y="5551"/>
                      <a:pt x="4924" y="5551"/>
                    </a:cubicBezTo>
                    <a:cubicBezTo>
                      <a:pt x="4671" y="5551"/>
                      <a:pt x="4406" y="5502"/>
                      <a:pt x="4134" y="5392"/>
                    </a:cubicBezTo>
                    <a:cubicBezTo>
                      <a:pt x="2128" y="4541"/>
                      <a:pt x="2736" y="1563"/>
                      <a:pt x="4894" y="1563"/>
                    </a:cubicBezTo>
                    <a:cubicBezTo>
                      <a:pt x="4929" y="1561"/>
                      <a:pt x="4963" y="1560"/>
                      <a:pt x="4997" y="1560"/>
                    </a:cubicBezTo>
                    <a:close/>
                    <a:moveTo>
                      <a:pt x="4953" y="0"/>
                    </a:moveTo>
                    <a:cubicBezTo>
                      <a:pt x="4506" y="0"/>
                      <a:pt x="4036" y="89"/>
                      <a:pt x="3557" y="286"/>
                    </a:cubicBezTo>
                    <a:cubicBezTo>
                      <a:pt x="1" y="1745"/>
                      <a:pt x="1064" y="7064"/>
                      <a:pt x="4894" y="7064"/>
                    </a:cubicBezTo>
                    <a:cubicBezTo>
                      <a:pt x="5837" y="7064"/>
                      <a:pt x="6718" y="6699"/>
                      <a:pt x="7387" y="6031"/>
                    </a:cubicBezTo>
                    <a:cubicBezTo>
                      <a:pt x="9754" y="3664"/>
                      <a:pt x="7820" y="0"/>
                      <a:pt x="4953"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3" name="Google Shape;6413;p38"/>
              <p:cNvSpPr/>
              <p:nvPr/>
            </p:nvSpPr>
            <p:spPr>
              <a:xfrm rot="-3909266">
                <a:off x="7248971" y="2658859"/>
                <a:ext cx="144409" cy="137959"/>
              </a:xfrm>
              <a:custGeom>
                <a:avLst/>
                <a:gdLst/>
                <a:ahLst/>
                <a:cxnLst/>
                <a:rect l="l" t="t" r="r" b="b"/>
                <a:pathLst>
                  <a:path w="5776" h="5518" extrusionOk="0">
                    <a:moveTo>
                      <a:pt x="2755" y="0"/>
                    </a:moveTo>
                    <a:cubicBezTo>
                      <a:pt x="1347" y="0"/>
                      <a:pt x="0" y="1095"/>
                      <a:pt x="0" y="2759"/>
                    </a:cubicBezTo>
                    <a:cubicBezTo>
                      <a:pt x="0" y="4423"/>
                      <a:pt x="1347" y="5518"/>
                      <a:pt x="2755" y="5518"/>
                    </a:cubicBezTo>
                    <a:cubicBezTo>
                      <a:pt x="3430" y="5518"/>
                      <a:pt x="4120" y="5266"/>
                      <a:pt x="4681" y="4704"/>
                    </a:cubicBezTo>
                    <a:cubicBezTo>
                      <a:pt x="5776" y="3641"/>
                      <a:pt x="5776" y="1878"/>
                      <a:pt x="4681" y="814"/>
                    </a:cubicBezTo>
                    <a:cubicBezTo>
                      <a:pt x="4120" y="252"/>
                      <a:pt x="3430" y="0"/>
                      <a:pt x="275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4" name="Google Shape;6414;p38"/>
              <p:cNvSpPr/>
              <p:nvPr/>
            </p:nvSpPr>
            <p:spPr>
              <a:xfrm rot="-3909266">
                <a:off x="7197344" y="2643292"/>
                <a:ext cx="243865" cy="176636"/>
              </a:xfrm>
              <a:custGeom>
                <a:avLst/>
                <a:gdLst/>
                <a:ahLst/>
                <a:cxnLst/>
                <a:rect l="l" t="t" r="r" b="b"/>
                <a:pathLst>
                  <a:path w="9754" h="7065" extrusionOk="0">
                    <a:moveTo>
                      <a:pt x="4894" y="1532"/>
                    </a:moveTo>
                    <a:cubicBezTo>
                      <a:pt x="6687" y="1532"/>
                      <a:pt x="7599" y="3690"/>
                      <a:pt x="6323" y="4967"/>
                    </a:cubicBezTo>
                    <a:cubicBezTo>
                      <a:pt x="5918" y="5348"/>
                      <a:pt x="5415" y="5528"/>
                      <a:pt x="4920" y="5528"/>
                    </a:cubicBezTo>
                    <a:cubicBezTo>
                      <a:pt x="4152" y="5528"/>
                      <a:pt x="3403" y="5093"/>
                      <a:pt x="3070" y="4298"/>
                    </a:cubicBezTo>
                    <a:cubicBezTo>
                      <a:pt x="2523" y="2991"/>
                      <a:pt x="3496" y="1562"/>
                      <a:pt x="4894" y="1532"/>
                    </a:cubicBezTo>
                    <a:close/>
                    <a:moveTo>
                      <a:pt x="4952" y="0"/>
                    </a:moveTo>
                    <a:cubicBezTo>
                      <a:pt x="4506" y="0"/>
                      <a:pt x="4036" y="89"/>
                      <a:pt x="3557" y="286"/>
                    </a:cubicBezTo>
                    <a:cubicBezTo>
                      <a:pt x="0" y="1745"/>
                      <a:pt x="1064" y="7064"/>
                      <a:pt x="4894" y="7064"/>
                    </a:cubicBezTo>
                    <a:cubicBezTo>
                      <a:pt x="5836" y="7064"/>
                      <a:pt x="6718" y="6669"/>
                      <a:pt x="7386" y="6031"/>
                    </a:cubicBezTo>
                    <a:cubicBezTo>
                      <a:pt x="9753" y="3664"/>
                      <a:pt x="7820" y="0"/>
                      <a:pt x="4952"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6415" name="Google Shape;6415;p38"/>
          <p:cNvGrpSpPr/>
          <p:nvPr/>
        </p:nvGrpSpPr>
        <p:grpSpPr>
          <a:xfrm>
            <a:off x="1358713" y="3358919"/>
            <a:ext cx="523940" cy="515230"/>
            <a:chOff x="471070" y="534409"/>
            <a:chExt cx="517984" cy="509372"/>
          </a:xfrm>
        </p:grpSpPr>
        <p:sp>
          <p:nvSpPr>
            <p:cNvPr id="6416" name="Google Shape;6416;p38"/>
            <p:cNvSpPr/>
            <p:nvPr/>
          </p:nvSpPr>
          <p:spPr>
            <a:xfrm>
              <a:off x="471070" y="614357"/>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7" name="Google Shape;6417;p38"/>
            <p:cNvSpPr/>
            <p:nvPr/>
          </p:nvSpPr>
          <p:spPr>
            <a:xfrm>
              <a:off x="492607" y="534409"/>
              <a:ext cx="496447" cy="429425"/>
            </a:xfrm>
            <a:custGeom>
              <a:avLst/>
              <a:gdLst/>
              <a:ahLst/>
              <a:cxnLst/>
              <a:rect l="l" t="t" r="r" b="b"/>
              <a:pathLst>
                <a:path w="6976" h="6034" extrusionOk="0">
                  <a:moveTo>
                    <a:pt x="1593" y="1"/>
                  </a:moveTo>
                  <a:cubicBezTo>
                    <a:pt x="742" y="1"/>
                    <a:pt x="0" y="1101"/>
                    <a:pt x="805" y="1906"/>
                  </a:cubicBezTo>
                  <a:lnTo>
                    <a:pt x="1942" y="3043"/>
                  </a:lnTo>
                  <a:lnTo>
                    <a:pt x="805" y="4180"/>
                  </a:lnTo>
                  <a:cubicBezTo>
                    <a:pt x="66" y="4971"/>
                    <a:pt x="782" y="6034"/>
                    <a:pt x="1618" y="6034"/>
                  </a:cubicBezTo>
                  <a:cubicBezTo>
                    <a:pt x="1863" y="6034"/>
                    <a:pt x="2119" y="5943"/>
                    <a:pt x="2351" y="5726"/>
                  </a:cubicBezTo>
                  <a:lnTo>
                    <a:pt x="3488" y="4589"/>
                  </a:lnTo>
                  <a:lnTo>
                    <a:pt x="4625" y="5726"/>
                  </a:lnTo>
                  <a:cubicBezTo>
                    <a:pt x="4857" y="5943"/>
                    <a:pt x="5112" y="6034"/>
                    <a:pt x="5358" y="6034"/>
                  </a:cubicBezTo>
                  <a:cubicBezTo>
                    <a:pt x="6193" y="6034"/>
                    <a:pt x="6910" y="4971"/>
                    <a:pt x="6171" y="4180"/>
                  </a:cubicBezTo>
                  <a:lnTo>
                    <a:pt x="5034" y="3043"/>
                  </a:lnTo>
                  <a:lnTo>
                    <a:pt x="6171" y="1906"/>
                  </a:lnTo>
                  <a:cubicBezTo>
                    <a:pt x="6976" y="1101"/>
                    <a:pt x="6233" y="1"/>
                    <a:pt x="5382" y="1"/>
                  </a:cubicBezTo>
                  <a:cubicBezTo>
                    <a:pt x="5127" y="1"/>
                    <a:pt x="4861" y="100"/>
                    <a:pt x="4625" y="337"/>
                  </a:cubicBezTo>
                  <a:lnTo>
                    <a:pt x="3488" y="1474"/>
                  </a:lnTo>
                  <a:lnTo>
                    <a:pt x="2351" y="337"/>
                  </a:lnTo>
                  <a:cubicBezTo>
                    <a:pt x="2114" y="100"/>
                    <a:pt x="1849" y="1"/>
                    <a:pt x="1593" y="1"/>
                  </a:cubicBezTo>
                  <a:close/>
                </a:path>
              </a:pathLst>
            </a:custGeom>
            <a:solidFill>
              <a:schemeClr val="accent1"/>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18" name="Google Shape;6418;p38"/>
          <p:cNvGrpSpPr/>
          <p:nvPr/>
        </p:nvGrpSpPr>
        <p:grpSpPr>
          <a:xfrm rot="1831166">
            <a:off x="437712" y="1793569"/>
            <a:ext cx="1013353" cy="1105854"/>
            <a:chOff x="7567100" y="2085976"/>
            <a:chExt cx="935147" cy="1020509"/>
          </a:xfrm>
        </p:grpSpPr>
        <p:sp>
          <p:nvSpPr>
            <p:cNvPr id="6419" name="Google Shape;6419;p38"/>
            <p:cNvSpPr/>
            <p:nvPr/>
          </p:nvSpPr>
          <p:spPr>
            <a:xfrm rot="-5811408">
              <a:off x="7636334" y="2248837"/>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rgbClr val="452666"/>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0" name="Google Shape;6420;p38"/>
            <p:cNvSpPr/>
            <p:nvPr/>
          </p:nvSpPr>
          <p:spPr>
            <a:xfrm rot="-5811408">
              <a:off x="7551704" y="2192955"/>
              <a:ext cx="881309" cy="750669"/>
            </a:xfrm>
            <a:custGeom>
              <a:avLst/>
              <a:gdLst/>
              <a:ahLst/>
              <a:cxnLst/>
              <a:rect l="l" t="t" r="r" b="b"/>
              <a:pathLst>
                <a:path w="27153" h="23128" extrusionOk="0">
                  <a:moveTo>
                    <a:pt x="5629" y="11023"/>
                  </a:moveTo>
                  <a:cubicBezTo>
                    <a:pt x="5700" y="11023"/>
                    <a:pt x="5769" y="11045"/>
                    <a:pt x="5822" y="11098"/>
                  </a:cubicBezTo>
                  <a:lnTo>
                    <a:pt x="13122" y="17261"/>
                  </a:lnTo>
                  <a:cubicBezTo>
                    <a:pt x="13213" y="17352"/>
                    <a:pt x="13258" y="17511"/>
                    <a:pt x="13213" y="17647"/>
                  </a:cubicBezTo>
                  <a:cubicBezTo>
                    <a:pt x="13167" y="17761"/>
                    <a:pt x="13031" y="17852"/>
                    <a:pt x="12894" y="17852"/>
                  </a:cubicBezTo>
                  <a:lnTo>
                    <a:pt x="5618" y="17852"/>
                  </a:lnTo>
                  <a:cubicBezTo>
                    <a:pt x="5436" y="17852"/>
                    <a:pt x="5276" y="17715"/>
                    <a:pt x="5276" y="17511"/>
                  </a:cubicBezTo>
                  <a:lnTo>
                    <a:pt x="5276" y="11348"/>
                  </a:lnTo>
                  <a:cubicBezTo>
                    <a:pt x="5276" y="11235"/>
                    <a:pt x="5345" y="11098"/>
                    <a:pt x="5481" y="11053"/>
                  </a:cubicBezTo>
                  <a:cubicBezTo>
                    <a:pt x="5528" y="11034"/>
                    <a:pt x="5579" y="11023"/>
                    <a:pt x="5629" y="11023"/>
                  </a:cubicBezTo>
                  <a:close/>
                  <a:moveTo>
                    <a:pt x="662" y="0"/>
                  </a:moveTo>
                  <a:cubicBezTo>
                    <a:pt x="321" y="0"/>
                    <a:pt x="1" y="264"/>
                    <a:pt x="1" y="660"/>
                  </a:cubicBezTo>
                  <a:lnTo>
                    <a:pt x="1" y="2662"/>
                  </a:lnTo>
                  <a:lnTo>
                    <a:pt x="1229" y="2662"/>
                  </a:lnTo>
                  <a:cubicBezTo>
                    <a:pt x="1243" y="2660"/>
                    <a:pt x="1258" y="2660"/>
                    <a:pt x="1272" y="2660"/>
                  </a:cubicBezTo>
                  <a:cubicBezTo>
                    <a:pt x="1715" y="2660"/>
                    <a:pt x="1715" y="3323"/>
                    <a:pt x="1272" y="3323"/>
                  </a:cubicBezTo>
                  <a:cubicBezTo>
                    <a:pt x="1258" y="3323"/>
                    <a:pt x="1243" y="3322"/>
                    <a:pt x="1229" y="3321"/>
                  </a:cubicBezTo>
                  <a:lnTo>
                    <a:pt x="1" y="3321"/>
                  </a:lnTo>
                  <a:lnTo>
                    <a:pt x="1" y="5345"/>
                  </a:lnTo>
                  <a:lnTo>
                    <a:pt x="1229" y="5345"/>
                  </a:lnTo>
                  <a:cubicBezTo>
                    <a:pt x="1243" y="5344"/>
                    <a:pt x="1258" y="5343"/>
                    <a:pt x="1272" y="5343"/>
                  </a:cubicBezTo>
                  <a:cubicBezTo>
                    <a:pt x="1715" y="5343"/>
                    <a:pt x="1715" y="6006"/>
                    <a:pt x="1272" y="6006"/>
                  </a:cubicBezTo>
                  <a:cubicBezTo>
                    <a:pt x="1258" y="6006"/>
                    <a:pt x="1243" y="6006"/>
                    <a:pt x="1229" y="6004"/>
                  </a:cubicBezTo>
                  <a:lnTo>
                    <a:pt x="1" y="6004"/>
                  </a:lnTo>
                  <a:lnTo>
                    <a:pt x="1" y="8028"/>
                  </a:lnTo>
                  <a:lnTo>
                    <a:pt x="1229" y="8028"/>
                  </a:lnTo>
                  <a:cubicBezTo>
                    <a:pt x="1243" y="8027"/>
                    <a:pt x="1257" y="8026"/>
                    <a:pt x="1270" y="8026"/>
                  </a:cubicBezTo>
                  <a:cubicBezTo>
                    <a:pt x="1715" y="8026"/>
                    <a:pt x="1715" y="8712"/>
                    <a:pt x="1270" y="8712"/>
                  </a:cubicBezTo>
                  <a:cubicBezTo>
                    <a:pt x="1257" y="8712"/>
                    <a:pt x="1243" y="8712"/>
                    <a:pt x="1229" y="8710"/>
                  </a:cubicBezTo>
                  <a:lnTo>
                    <a:pt x="1" y="8710"/>
                  </a:lnTo>
                  <a:lnTo>
                    <a:pt x="1" y="10734"/>
                  </a:lnTo>
                  <a:lnTo>
                    <a:pt x="1229" y="10734"/>
                  </a:lnTo>
                  <a:cubicBezTo>
                    <a:pt x="1243" y="10733"/>
                    <a:pt x="1258" y="10732"/>
                    <a:pt x="1272" y="10732"/>
                  </a:cubicBezTo>
                  <a:cubicBezTo>
                    <a:pt x="1715" y="10732"/>
                    <a:pt x="1715" y="11396"/>
                    <a:pt x="1272" y="11396"/>
                  </a:cubicBezTo>
                  <a:cubicBezTo>
                    <a:pt x="1258" y="11396"/>
                    <a:pt x="1243" y="11395"/>
                    <a:pt x="1229" y="11394"/>
                  </a:cubicBezTo>
                  <a:lnTo>
                    <a:pt x="1" y="11394"/>
                  </a:lnTo>
                  <a:lnTo>
                    <a:pt x="1" y="13418"/>
                  </a:lnTo>
                  <a:lnTo>
                    <a:pt x="1229" y="13418"/>
                  </a:lnTo>
                  <a:cubicBezTo>
                    <a:pt x="1243" y="13416"/>
                    <a:pt x="1258" y="13416"/>
                    <a:pt x="1272" y="13416"/>
                  </a:cubicBezTo>
                  <a:cubicBezTo>
                    <a:pt x="1715" y="13416"/>
                    <a:pt x="1715" y="14079"/>
                    <a:pt x="1272" y="14079"/>
                  </a:cubicBezTo>
                  <a:cubicBezTo>
                    <a:pt x="1258" y="14079"/>
                    <a:pt x="1243" y="14078"/>
                    <a:pt x="1229" y="14077"/>
                  </a:cubicBezTo>
                  <a:lnTo>
                    <a:pt x="1" y="14077"/>
                  </a:lnTo>
                  <a:lnTo>
                    <a:pt x="1" y="16101"/>
                  </a:lnTo>
                  <a:lnTo>
                    <a:pt x="1229" y="16101"/>
                  </a:lnTo>
                  <a:cubicBezTo>
                    <a:pt x="1243" y="16100"/>
                    <a:pt x="1258" y="16099"/>
                    <a:pt x="1272" y="16099"/>
                  </a:cubicBezTo>
                  <a:cubicBezTo>
                    <a:pt x="1715" y="16099"/>
                    <a:pt x="1715" y="16762"/>
                    <a:pt x="1272" y="16762"/>
                  </a:cubicBezTo>
                  <a:cubicBezTo>
                    <a:pt x="1258" y="16762"/>
                    <a:pt x="1243" y="16762"/>
                    <a:pt x="1229" y="16760"/>
                  </a:cubicBezTo>
                  <a:lnTo>
                    <a:pt x="1" y="16760"/>
                  </a:lnTo>
                  <a:lnTo>
                    <a:pt x="1" y="18784"/>
                  </a:lnTo>
                  <a:lnTo>
                    <a:pt x="1229" y="18784"/>
                  </a:lnTo>
                  <a:cubicBezTo>
                    <a:pt x="1684" y="18784"/>
                    <a:pt x="1684" y="19444"/>
                    <a:pt x="1229" y="19466"/>
                  </a:cubicBezTo>
                  <a:lnTo>
                    <a:pt x="1" y="19466"/>
                  </a:lnTo>
                  <a:lnTo>
                    <a:pt x="1" y="21490"/>
                  </a:lnTo>
                  <a:lnTo>
                    <a:pt x="1229" y="21490"/>
                  </a:lnTo>
                  <a:cubicBezTo>
                    <a:pt x="1236" y="21490"/>
                    <a:pt x="1244" y="21490"/>
                    <a:pt x="1251" y="21490"/>
                  </a:cubicBezTo>
                  <a:cubicBezTo>
                    <a:pt x="1683" y="21490"/>
                    <a:pt x="1676" y="22150"/>
                    <a:pt x="1229" y="22150"/>
                  </a:cubicBezTo>
                  <a:lnTo>
                    <a:pt x="1" y="22150"/>
                  </a:lnTo>
                  <a:lnTo>
                    <a:pt x="1" y="22491"/>
                  </a:lnTo>
                  <a:cubicBezTo>
                    <a:pt x="1" y="22832"/>
                    <a:pt x="296" y="23127"/>
                    <a:pt x="660" y="23127"/>
                  </a:cubicBezTo>
                  <a:lnTo>
                    <a:pt x="26447" y="23127"/>
                  </a:lnTo>
                  <a:cubicBezTo>
                    <a:pt x="26720" y="23127"/>
                    <a:pt x="26970" y="22968"/>
                    <a:pt x="27061" y="22695"/>
                  </a:cubicBezTo>
                  <a:cubicBezTo>
                    <a:pt x="27152" y="22445"/>
                    <a:pt x="27061" y="22150"/>
                    <a:pt x="26857" y="21990"/>
                  </a:cubicBezTo>
                  <a:lnTo>
                    <a:pt x="17897" y="14395"/>
                  </a:lnTo>
                  <a:lnTo>
                    <a:pt x="11462" y="8938"/>
                  </a:lnTo>
                  <a:lnTo>
                    <a:pt x="1092" y="160"/>
                  </a:lnTo>
                  <a:cubicBezTo>
                    <a:pt x="961" y="50"/>
                    <a:pt x="810" y="0"/>
                    <a:pt x="662" y="0"/>
                  </a:cubicBezTo>
                  <a:close/>
                </a:path>
              </a:pathLst>
            </a:custGeom>
            <a:solidFill>
              <a:schemeClr val="accent2"/>
            </a:solidFill>
            <a:ln w="38100" cap="flat" cmpd="sng">
              <a:solidFill>
                <a:srgbClr val="452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21" name="Google Shape;6421;p38"/>
          <p:cNvGrpSpPr/>
          <p:nvPr/>
        </p:nvGrpSpPr>
        <p:grpSpPr>
          <a:xfrm>
            <a:off x="7694386" y="2340426"/>
            <a:ext cx="699614" cy="502518"/>
            <a:chOff x="790675" y="1570875"/>
            <a:chExt cx="502524" cy="360952"/>
          </a:xfrm>
        </p:grpSpPr>
        <p:sp>
          <p:nvSpPr>
            <p:cNvPr id="6422" name="Google Shape;6422;p38"/>
            <p:cNvSpPr/>
            <p:nvPr/>
          </p:nvSpPr>
          <p:spPr>
            <a:xfrm>
              <a:off x="790675" y="16199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3" name="Google Shape;6423;p38"/>
            <p:cNvSpPr/>
            <p:nvPr/>
          </p:nvSpPr>
          <p:spPr>
            <a:xfrm>
              <a:off x="790675" y="1807297"/>
              <a:ext cx="463249" cy="124530"/>
            </a:xfrm>
            <a:custGeom>
              <a:avLst/>
              <a:gdLst/>
              <a:ahLst/>
              <a:cxnLst/>
              <a:rect l="l" t="t" r="r" b="b"/>
              <a:pathLst>
                <a:path w="8210" h="2207" extrusionOk="0">
                  <a:moveTo>
                    <a:pt x="1387" y="0"/>
                  </a:moveTo>
                  <a:cubicBezTo>
                    <a:pt x="0" y="68"/>
                    <a:pt x="0" y="2115"/>
                    <a:pt x="1387" y="2206"/>
                  </a:cubicBezTo>
                  <a:lnTo>
                    <a:pt x="6822" y="2206"/>
                  </a:lnTo>
                  <a:cubicBezTo>
                    <a:pt x="8209" y="2115"/>
                    <a:pt x="8209" y="68"/>
                    <a:pt x="6822" y="0"/>
                  </a:cubicBezTo>
                  <a:close/>
                </a:path>
              </a:pathLst>
            </a:cu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4" name="Google Shape;6424;p38"/>
            <p:cNvSpPr/>
            <p:nvPr/>
          </p:nvSpPr>
          <p:spPr>
            <a:xfrm>
              <a:off x="829950" y="1570875"/>
              <a:ext cx="463249" cy="123232"/>
            </a:xfrm>
            <a:custGeom>
              <a:avLst/>
              <a:gdLst/>
              <a:ahLst/>
              <a:cxnLst/>
              <a:rect l="l" t="t" r="r" b="b"/>
              <a:pathLst>
                <a:path w="8210" h="2184" extrusionOk="0">
                  <a:moveTo>
                    <a:pt x="1387" y="0"/>
                  </a:moveTo>
                  <a:cubicBezTo>
                    <a:pt x="0" y="68"/>
                    <a:pt x="0" y="2115"/>
                    <a:pt x="1387" y="2183"/>
                  </a:cubicBezTo>
                  <a:lnTo>
                    <a:pt x="6822" y="2183"/>
                  </a:lnTo>
                  <a:cubicBezTo>
                    <a:pt x="8209" y="2115"/>
                    <a:pt x="8209" y="68"/>
                    <a:pt x="6822" y="0"/>
                  </a:cubicBezTo>
                  <a:close/>
                </a:path>
              </a:pathLst>
            </a:cu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5" name="Google Shape;6425;p38"/>
            <p:cNvSpPr/>
            <p:nvPr/>
          </p:nvSpPr>
          <p:spPr>
            <a:xfrm>
              <a:off x="829950" y="1758197"/>
              <a:ext cx="463249" cy="124530"/>
            </a:xfrm>
            <a:custGeom>
              <a:avLst/>
              <a:gdLst/>
              <a:ahLst/>
              <a:cxnLst/>
              <a:rect l="l" t="t" r="r" b="b"/>
              <a:pathLst>
                <a:path w="8210" h="2207" extrusionOk="0">
                  <a:moveTo>
                    <a:pt x="1387" y="0"/>
                  </a:moveTo>
                  <a:cubicBezTo>
                    <a:pt x="0" y="68"/>
                    <a:pt x="0" y="2115"/>
                    <a:pt x="1387" y="2206"/>
                  </a:cubicBezTo>
                  <a:lnTo>
                    <a:pt x="6822" y="2206"/>
                  </a:lnTo>
                  <a:cubicBezTo>
                    <a:pt x="8209" y="2115"/>
                    <a:pt x="8209" y="68"/>
                    <a:pt x="6822" y="0"/>
                  </a:cubicBezTo>
                  <a:close/>
                </a:path>
              </a:pathLst>
            </a:cu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82">
          <a:extLst>
            <a:ext uri="{FF2B5EF4-FFF2-40B4-BE49-F238E27FC236}">
              <a16:creationId xmlns:a16="http://schemas.microsoft.com/office/drawing/2014/main" id="{2DE011BB-2E43-8B94-18A6-8F3C457515A4}"/>
            </a:ext>
          </a:extLst>
        </p:cNvPr>
        <p:cNvGrpSpPr/>
        <p:nvPr/>
      </p:nvGrpSpPr>
      <p:grpSpPr>
        <a:xfrm>
          <a:off x="0" y="0"/>
          <a:ext cx="0" cy="0"/>
          <a:chOff x="0" y="0"/>
          <a:chExt cx="0" cy="0"/>
        </a:xfrm>
      </p:grpSpPr>
      <p:grpSp>
        <p:nvGrpSpPr>
          <p:cNvPr id="6485" name="Google Shape;6485;p42">
            <a:extLst>
              <a:ext uri="{FF2B5EF4-FFF2-40B4-BE49-F238E27FC236}">
                <a16:creationId xmlns:a16="http://schemas.microsoft.com/office/drawing/2014/main" id="{0674EA57-9ACA-5523-A564-AE1743293295}"/>
              </a:ext>
            </a:extLst>
          </p:cNvPr>
          <p:cNvGrpSpPr/>
          <p:nvPr/>
        </p:nvGrpSpPr>
        <p:grpSpPr>
          <a:xfrm>
            <a:off x="5705987" y="4916504"/>
            <a:ext cx="1672600" cy="153875"/>
            <a:chOff x="817275" y="3888700"/>
            <a:chExt cx="1672600" cy="153875"/>
          </a:xfrm>
        </p:grpSpPr>
        <p:sp>
          <p:nvSpPr>
            <p:cNvPr id="6486" name="Google Shape;6486;p42">
              <a:extLst>
                <a:ext uri="{FF2B5EF4-FFF2-40B4-BE49-F238E27FC236}">
                  <a16:creationId xmlns:a16="http://schemas.microsoft.com/office/drawing/2014/main" id="{D400137F-5D23-04F5-97EB-DAFE134820CB}"/>
                </a:ext>
              </a:extLst>
            </p:cNvPr>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42">
              <a:extLst>
                <a:ext uri="{FF2B5EF4-FFF2-40B4-BE49-F238E27FC236}">
                  <a16:creationId xmlns:a16="http://schemas.microsoft.com/office/drawing/2014/main" id="{6A9361E0-52B0-EC49-A4F8-FBD7F81BDBB1}"/>
                </a:ext>
              </a:extLst>
            </p:cNvPr>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42">
              <a:extLst>
                <a:ext uri="{FF2B5EF4-FFF2-40B4-BE49-F238E27FC236}">
                  <a16:creationId xmlns:a16="http://schemas.microsoft.com/office/drawing/2014/main" id="{3D8A9D34-DAE1-F298-C7FB-17455C51C2A6}"/>
                </a:ext>
              </a:extLst>
            </p:cNvPr>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42">
              <a:extLst>
                <a:ext uri="{FF2B5EF4-FFF2-40B4-BE49-F238E27FC236}">
                  <a16:creationId xmlns:a16="http://schemas.microsoft.com/office/drawing/2014/main" id="{36DA1354-E3B9-F810-71D3-817594C0E3B7}"/>
                </a:ext>
              </a:extLst>
            </p:cNvPr>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42">
              <a:extLst>
                <a:ext uri="{FF2B5EF4-FFF2-40B4-BE49-F238E27FC236}">
                  <a16:creationId xmlns:a16="http://schemas.microsoft.com/office/drawing/2014/main" id="{A36944A8-A650-FDC8-F439-4D831C3E84EA}"/>
                </a:ext>
              </a:extLst>
            </p:cNvPr>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42">
              <a:extLst>
                <a:ext uri="{FF2B5EF4-FFF2-40B4-BE49-F238E27FC236}">
                  <a16:creationId xmlns:a16="http://schemas.microsoft.com/office/drawing/2014/main" id="{4CA6BD79-457D-76B4-D81D-36B7DD9EA6F4}"/>
                </a:ext>
              </a:extLst>
            </p:cNvPr>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42">
              <a:extLst>
                <a:ext uri="{FF2B5EF4-FFF2-40B4-BE49-F238E27FC236}">
                  <a16:creationId xmlns:a16="http://schemas.microsoft.com/office/drawing/2014/main" id="{F18DA673-B9A1-BDE7-1D35-DAC02FD0322F}"/>
                </a:ext>
              </a:extLst>
            </p:cNvPr>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2">
              <a:extLst>
                <a:ext uri="{FF2B5EF4-FFF2-40B4-BE49-F238E27FC236}">
                  <a16:creationId xmlns:a16="http://schemas.microsoft.com/office/drawing/2014/main" id="{5BCB2572-9DA4-5AF3-E43B-4DEF9A841DB6}"/>
                </a:ext>
              </a:extLst>
            </p:cNvPr>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8704123C-B308-D0C7-110B-2743F21F9F36}"/>
              </a:ext>
            </a:extLst>
          </p:cNvPr>
          <p:cNvSpPr>
            <a:spLocks noGrp="1"/>
          </p:cNvSpPr>
          <p:nvPr>
            <p:ph type="body" idx="1"/>
          </p:nvPr>
        </p:nvSpPr>
        <p:spPr>
          <a:xfrm>
            <a:off x="784331" y="496271"/>
            <a:ext cx="7701030" cy="5053459"/>
          </a:xfrm>
        </p:spPr>
        <p:txBody>
          <a:bodyPr/>
          <a:lstStyle/>
          <a:p>
            <a:pPr>
              <a:buNone/>
            </a:pPr>
            <a:r>
              <a:rPr lang="en-US" sz="1400"/>
              <a:t> -----------</a:t>
            </a:r>
            <a:r>
              <a:rPr lang="en-US" sz="1400" err="1"/>
              <a:t>Evenimente</a:t>
            </a:r>
            <a:r>
              <a:rPr lang="en-US" sz="1400"/>
              <a:t>-----------</a:t>
            </a:r>
          </a:p>
          <a:p>
            <a:pPr>
              <a:buNone/>
            </a:pPr>
            <a:r>
              <a:rPr lang="en-US" sz="1400"/>
              <a:t>Hotel Bastion </a:t>
            </a:r>
            <a:r>
              <a:rPr lang="en-US" sz="1400" err="1"/>
              <a:t>este</a:t>
            </a:r>
            <a:r>
              <a:rPr lang="en-US" sz="1400"/>
              <a:t> </a:t>
            </a:r>
            <a:r>
              <a:rPr lang="en-US" sz="1400" err="1"/>
              <a:t>frecvent</a:t>
            </a:r>
            <a:r>
              <a:rPr lang="en-US" sz="1400"/>
              <a:t> ales </a:t>
            </a:r>
            <a:r>
              <a:rPr lang="en-US" sz="1400" err="1"/>
              <a:t>pentru</a:t>
            </a:r>
            <a:r>
              <a:rPr lang="en-US" sz="1400"/>
              <a:t> </a:t>
            </a:r>
            <a:r>
              <a:rPr lang="en-US" sz="1400" err="1"/>
              <a:t>organizarea</a:t>
            </a:r>
            <a:r>
              <a:rPr lang="en-US" sz="1400"/>
              <a:t> de </a:t>
            </a:r>
            <a:r>
              <a:rPr lang="en-US" sz="1400" err="1"/>
              <a:t>nunți</a:t>
            </a:r>
            <a:r>
              <a:rPr lang="en-US" sz="1400"/>
              <a:t>, </a:t>
            </a:r>
            <a:r>
              <a:rPr lang="en-US" sz="1400" err="1"/>
              <a:t>botezuri</a:t>
            </a:r>
            <a:r>
              <a:rPr lang="en-US" sz="1400"/>
              <a:t>, </a:t>
            </a:r>
            <a:r>
              <a:rPr lang="en-US" sz="1400" err="1"/>
              <a:t>conferințe</a:t>
            </a:r>
            <a:r>
              <a:rPr lang="en-US" sz="1400"/>
              <a:t> </a:t>
            </a:r>
            <a:r>
              <a:rPr lang="en-US" sz="1400" err="1"/>
              <a:t>sau</a:t>
            </a:r>
            <a:r>
              <a:rPr lang="en-US" sz="1400"/>
              <a:t> </a:t>
            </a:r>
            <a:r>
              <a:rPr lang="en-US" sz="1400" err="1"/>
              <a:t>petreceri</a:t>
            </a:r>
            <a:r>
              <a:rPr lang="en-US" sz="1400"/>
              <a:t> private. </a:t>
            </a:r>
            <a:r>
              <a:rPr lang="en-US" sz="1400" err="1"/>
              <a:t>Personalul</a:t>
            </a:r>
            <a:r>
              <a:rPr lang="en-US" sz="1400"/>
              <a:t> </a:t>
            </a:r>
            <a:r>
              <a:rPr lang="en-US" sz="1400" err="1"/>
              <a:t>oferă</a:t>
            </a:r>
            <a:r>
              <a:rPr lang="en-US" sz="1400"/>
              <a:t> </a:t>
            </a:r>
            <a:r>
              <a:rPr lang="en-US" sz="1400" err="1"/>
              <a:t>servicii</a:t>
            </a:r>
            <a:r>
              <a:rPr lang="en-US" sz="1400"/>
              <a:t> </a:t>
            </a:r>
            <a:r>
              <a:rPr lang="en-US" sz="1400" err="1"/>
              <a:t>personalizate</a:t>
            </a:r>
            <a:r>
              <a:rPr lang="en-US" sz="1400"/>
              <a:t> </a:t>
            </a:r>
            <a:r>
              <a:rPr lang="en-US" sz="1400" err="1"/>
              <a:t>pentru</a:t>
            </a:r>
            <a:r>
              <a:rPr lang="en-US" sz="1400"/>
              <a:t> </a:t>
            </a:r>
            <a:r>
              <a:rPr lang="en-US" sz="1400" err="1"/>
              <a:t>fiecare</a:t>
            </a:r>
            <a:r>
              <a:rPr lang="en-US" sz="1400"/>
              <a:t> tip de </a:t>
            </a:r>
            <a:r>
              <a:rPr lang="en-US" sz="1400" err="1"/>
              <a:t>eveniment</a:t>
            </a:r>
            <a:r>
              <a:rPr lang="en-US" sz="1400"/>
              <a:t>.</a:t>
            </a:r>
          </a:p>
          <a:p>
            <a:pPr>
              <a:buNone/>
            </a:pPr>
            <a:r>
              <a:rPr lang="en-US" sz="1400"/>
              <a:t> -----------</a:t>
            </a:r>
            <a:r>
              <a:rPr lang="en-US" sz="1400" err="1"/>
              <a:t>Acces</a:t>
            </a:r>
            <a:r>
              <a:rPr lang="en-US" sz="1400"/>
              <a:t>-----------</a:t>
            </a:r>
          </a:p>
          <a:p>
            <a:pPr>
              <a:buNone/>
            </a:pPr>
            <a:r>
              <a:rPr lang="en-US" sz="1400" err="1"/>
              <a:t>Hotelul</a:t>
            </a:r>
            <a:r>
              <a:rPr lang="en-US" sz="1400"/>
              <a:t> se </a:t>
            </a:r>
            <a:r>
              <a:rPr lang="en-US" sz="1400" err="1"/>
              <a:t>află</a:t>
            </a:r>
            <a:r>
              <a:rPr lang="en-US" sz="1400"/>
              <a:t> la </a:t>
            </a:r>
            <a:r>
              <a:rPr lang="en-US" sz="1400" err="1"/>
              <a:t>aproximativ</a:t>
            </a:r>
            <a:r>
              <a:rPr lang="en-US" sz="1400"/>
              <a:t> 1 km de </a:t>
            </a:r>
            <a:r>
              <a:rPr lang="en-US" sz="1400" err="1"/>
              <a:t>centrul</a:t>
            </a:r>
            <a:r>
              <a:rPr lang="en-US" sz="1400"/>
              <a:t> </a:t>
            </a:r>
            <a:r>
              <a:rPr lang="en-US" sz="1400" err="1"/>
              <a:t>orașului</a:t>
            </a:r>
            <a:r>
              <a:rPr lang="en-US" sz="1400"/>
              <a:t> Sinaia </a:t>
            </a:r>
            <a:r>
              <a:rPr lang="en-US" sz="1400" err="1"/>
              <a:t>și</a:t>
            </a:r>
            <a:r>
              <a:rPr lang="en-US" sz="1400"/>
              <a:t> la 1,5 km de </a:t>
            </a:r>
            <a:r>
              <a:rPr lang="en-US" sz="1400" err="1"/>
              <a:t>gara</a:t>
            </a:r>
            <a:r>
              <a:rPr lang="en-US" sz="1400"/>
              <a:t> Sinaia. </a:t>
            </a:r>
            <a:r>
              <a:rPr lang="en-US" sz="1400" err="1"/>
              <a:t>Accesul</a:t>
            </a:r>
            <a:r>
              <a:rPr lang="en-US" sz="1400"/>
              <a:t> </a:t>
            </a:r>
            <a:r>
              <a:rPr lang="en-US" sz="1400" err="1"/>
              <a:t>este</a:t>
            </a:r>
            <a:r>
              <a:rPr lang="en-US" sz="1400"/>
              <a:t> </a:t>
            </a:r>
            <a:r>
              <a:rPr lang="en-US" sz="1400" err="1"/>
              <a:t>ușor</a:t>
            </a:r>
            <a:r>
              <a:rPr lang="en-US" sz="1400"/>
              <a:t>, fie cu </a:t>
            </a:r>
            <a:r>
              <a:rPr lang="en-US" sz="1400" err="1"/>
              <a:t>mașina</a:t>
            </a:r>
            <a:r>
              <a:rPr lang="en-US" sz="1400"/>
              <a:t> </a:t>
            </a:r>
            <a:r>
              <a:rPr lang="en-US" sz="1400" err="1"/>
              <a:t>personală</a:t>
            </a:r>
            <a:r>
              <a:rPr lang="en-US" sz="1400"/>
              <a:t>, fie cu </a:t>
            </a:r>
            <a:r>
              <a:rPr lang="en-US" sz="1400" err="1"/>
              <a:t>transportul</a:t>
            </a:r>
            <a:r>
              <a:rPr lang="en-US" sz="1400"/>
              <a:t> </a:t>
            </a:r>
            <a:r>
              <a:rPr lang="en-US" sz="1400" err="1"/>
              <a:t>în</a:t>
            </a:r>
            <a:r>
              <a:rPr lang="en-US" sz="1400"/>
              <a:t> </a:t>
            </a:r>
            <a:r>
              <a:rPr lang="en-US" sz="1400" err="1"/>
              <a:t>comun</a:t>
            </a:r>
            <a:r>
              <a:rPr lang="en-US" sz="1400"/>
              <a:t>.</a:t>
            </a:r>
          </a:p>
          <a:p>
            <a:pPr>
              <a:buNone/>
            </a:pPr>
            <a:r>
              <a:rPr lang="en-US" sz="1400"/>
              <a:t> -----------</a:t>
            </a:r>
            <a:r>
              <a:rPr lang="en-US" sz="1400" err="1"/>
              <a:t>Recenzii</a:t>
            </a:r>
            <a:r>
              <a:rPr lang="en-US" sz="1400"/>
              <a:t> ale </a:t>
            </a:r>
            <a:r>
              <a:rPr lang="en-US" sz="1400" err="1"/>
              <a:t>oaspeților</a:t>
            </a:r>
            <a:r>
              <a:rPr lang="en-US" sz="1400"/>
              <a:t>-----------</a:t>
            </a:r>
          </a:p>
          <a:p>
            <a:pPr>
              <a:buNone/>
            </a:pPr>
            <a:r>
              <a:rPr lang="en-US" sz="1400" err="1"/>
              <a:t>Recenziile</a:t>
            </a:r>
            <a:r>
              <a:rPr lang="en-US" sz="1400"/>
              <a:t> de pe </a:t>
            </a:r>
            <a:r>
              <a:rPr lang="en-US" sz="1400" err="1"/>
              <a:t>platforme</a:t>
            </a:r>
            <a:r>
              <a:rPr lang="en-US" sz="1400"/>
              <a:t> precum Booking.com </a:t>
            </a:r>
            <a:r>
              <a:rPr lang="en-US" sz="1400" err="1"/>
              <a:t>subliniază</a:t>
            </a:r>
            <a:r>
              <a:rPr lang="en-US" sz="1400"/>
              <a:t> </a:t>
            </a:r>
            <a:r>
              <a:rPr lang="en-US" sz="1400" err="1"/>
              <a:t>eleganța</a:t>
            </a:r>
            <a:r>
              <a:rPr lang="en-US" sz="1400"/>
              <a:t>, </a:t>
            </a:r>
            <a:r>
              <a:rPr lang="en-US" sz="1400" err="1"/>
              <a:t>curățenia</a:t>
            </a:r>
            <a:r>
              <a:rPr lang="en-US" sz="1400"/>
              <a:t>, </a:t>
            </a:r>
            <a:r>
              <a:rPr lang="en-US" sz="1400" err="1"/>
              <a:t>poziționarea</a:t>
            </a:r>
            <a:r>
              <a:rPr lang="en-US" sz="1400"/>
              <a:t> </a:t>
            </a:r>
            <a:r>
              <a:rPr lang="en-US" sz="1400" err="1"/>
              <a:t>excelentă</a:t>
            </a:r>
            <a:r>
              <a:rPr lang="en-US" sz="1400"/>
              <a:t> </a:t>
            </a:r>
            <a:r>
              <a:rPr lang="en-US" sz="1400" err="1"/>
              <a:t>și</a:t>
            </a:r>
            <a:r>
              <a:rPr lang="en-US" sz="1400"/>
              <a:t> </a:t>
            </a:r>
            <a:r>
              <a:rPr lang="en-US" sz="1400" err="1"/>
              <a:t>amabilitatea</a:t>
            </a:r>
            <a:r>
              <a:rPr lang="en-US" sz="1400"/>
              <a:t> </a:t>
            </a:r>
            <a:r>
              <a:rPr lang="en-US" sz="1400" err="1"/>
              <a:t>personalului</a:t>
            </a:r>
            <a:r>
              <a:rPr lang="en-US" sz="1400"/>
              <a:t>. De </a:t>
            </a:r>
            <a:r>
              <a:rPr lang="en-US" sz="1400" err="1"/>
              <a:t>exemplu</a:t>
            </a:r>
            <a:r>
              <a:rPr lang="en-US" sz="1400"/>
              <a:t>, un </a:t>
            </a:r>
            <a:r>
              <a:rPr lang="en-US" sz="1400" err="1"/>
              <a:t>turist</a:t>
            </a:r>
            <a:r>
              <a:rPr lang="en-US" sz="1400"/>
              <a:t> a </a:t>
            </a:r>
            <a:r>
              <a:rPr lang="en-US" sz="1400" err="1"/>
              <a:t>descris</a:t>
            </a:r>
            <a:r>
              <a:rPr lang="en-US" sz="1400"/>
              <a:t> </a:t>
            </a:r>
            <a:r>
              <a:rPr lang="en-US" sz="1400" err="1"/>
              <a:t>experiența</a:t>
            </a:r>
            <a:r>
              <a:rPr lang="en-US" sz="1400"/>
              <a:t> </a:t>
            </a:r>
            <a:r>
              <a:rPr lang="en-US" sz="1400" err="1"/>
              <a:t>drept</a:t>
            </a:r>
            <a:r>
              <a:rPr lang="en-US" sz="1400"/>
              <a:t> „</a:t>
            </a:r>
            <a:r>
              <a:rPr lang="en-US" sz="1400" err="1"/>
              <a:t>una</a:t>
            </a:r>
            <a:r>
              <a:rPr lang="en-US" sz="1400"/>
              <a:t> de nota 10”, </a:t>
            </a:r>
            <a:r>
              <a:rPr lang="en-US" sz="1400" err="1"/>
              <a:t>apreciind</a:t>
            </a:r>
            <a:r>
              <a:rPr lang="en-US" sz="1400"/>
              <a:t> </a:t>
            </a:r>
            <a:r>
              <a:rPr lang="en-US" sz="1400" err="1"/>
              <a:t>camerele</a:t>
            </a:r>
            <a:r>
              <a:rPr lang="en-US" sz="1400"/>
              <a:t> </a:t>
            </a:r>
            <a:r>
              <a:rPr lang="en-US" sz="1400" err="1"/>
              <a:t>spațioase</a:t>
            </a:r>
            <a:r>
              <a:rPr lang="en-US" sz="1400"/>
              <a:t>, </a:t>
            </a:r>
            <a:r>
              <a:rPr lang="en-US" sz="1400" err="1"/>
              <a:t>mâncarea</a:t>
            </a:r>
            <a:r>
              <a:rPr lang="en-US" sz="1400"/>
              <a:t> </a:t>
            </a:r>
            <a:r>
              <a:rPr lang="en-US" sz="1400" err="1"/>
              <a:t>și</a:t>
            </a:r>
            <a:r>
              <a:rPr lang="en-US" sz="1400"/>
              <a:t> </a:t>
            </a:r>
            <a:r>
              <a:rPr lang="en-US" sz="1400" err="1"/>
              <a:t>atenția</a:t>
            </a:r>
            <a:r>
              <a:rPr lang="en-US" sz="1400"/>
              <a:t> </a:t>
            </a:r>
            <a:r>
              <a:rPr lang="en-US" sz="1400" err="1"/>
              <a:t>acordată</a:t>
            </a:r>
            <a:r>
              <a:rPr lang="en-US" sz="1400"/>
              <a:t> </a:t>
            </a:r>
            <a:r>
              <a:rPr lang="en-US" sz="1400" err="1"/>
              <a:t>clienților</a:t>
            </a:r>
            <a:r>
              <a:rPr lang="en-US" sz="1400"/>
              <a:t>.</a:t>
            </a:r>
          </a:p>
          <a:p>
            <a:pPr>
              <a:buNone/>
            </a:pPr>
            <a:r>
              <a:rPr lang="en-US" sz="1400"/>
              <a:t> -----------</a:t>
            </a:r>
            <a:r>
              <a:rPr lang="en-US" sz="1400" err="1"/>
              <a:t>Tarife</a:t>
            </a:r>
            <a:r>
              <a:rPr lang="en-US" sz="1400"/>
              <a:t> (</a:t>
            </a:r>
            <a:r>
              <a:rPr lang="en-US" sz="1400" err="1"/>
              <a:t>orientative</a:t>
            </a:r>
            <a:r>
              <a:rPr lang="en-US" sz="1400"/>
              <a:t>)-----------</a:t>
            </a:r>
            <a:endParaRPr lang="en-US"/>
          </a:p>
          <a:p>
            <a:pPr>
              <a:buNone/>
            </a:pPr>
            <a:r>
              <a:rPr lang="en-US" sz="1400" err="1"/>
              <a:t>Pentru</a:t>
            </a:r>
            <a:r>
              <a:rPr lang="en-US" sz="1400"/>
              <a:t> </a:t>
            </a:r>
            <a:r>
              <a:rPr lang="en-US" sz="1400" err="1"/>
              <a:t>perioada</a:t>
            </a:r>
            <a:r>
              <a:rPr lang="en-US" sz="1400"/>
              <a:t> 08.06.2025 – 09.06.2025, </a:t>
            </a:r>
            <a:r>
              <a:rPr lang="en-US" sz="1400" err="1"/>
              <a:t>tarifele</a:t>
            </a:r>
            <a:r>
              <a:rPr lang="en-US" sz="1400"/>
              <a:t> au </a:t>
            </a:r>
            <a:r>
              <a:rPr lang="en-US" sz="1400" err="1"/>
              <a:t>fost</a:t>
            </a:r>
            <a:r>
              <a:rPr lang="en-US" sz="1400"/>
              <a:t>. </a:t>
            </a:r>
            <a:r>
              <a:rPr lang="en-US" sz="1400" err="1"/>
              <a:t>Cameră</a:t>
            </a:r>
            <a:r>
              <a:rPr lang="en-US" sz="1400"/>
              <a:t> </a:t>
            </a:r>
            <a:r>
              <a:rPr lang="en-US" sz="1400" err="1"/>
              <a:t>dublă</a:t>
            </a:r>
            <a:r>
              <a:rPr lang="en-US" sz="1400"/>
              <a:t> Small: 340 lei/</a:t>
            </a:r>
            <a:r>
              <a:rPr lang="en-US" sz="1400" err="1"/>
              <a:t>noapte</a:t>
            </a:r>
            <a:r>
              <a:rPr lang="en-US" sz="1400"/>
              <a:t>. </a:t>
            </a:r>
            <a:r>
              <a:rPr lang="en-US" sz="1400" err="1"/>
              <a:t>Cameră</a:t>
            </a:r>
            <a:r>
              <a:rPr lang="en-US" sz="1400"/>
              <a:t> </a:t>
            </a:r>
            <a:r>
              <a:rPr lang="en-US" sz="1400" err="1"/>
              <a:t>dublă</a:t>
            </a:r>
            <a:r>
              <a:rPr lang="en-US" sz="1400"/>
              <a:t> Large: 360 lei/</a:t>
            </a:r>
            <a:r>
              <a:rPr lang="en-US" sz="1400" err="1"/>
              <a:t>noapte</a:t>
            </a:r>
            <a:r>
              <a:rPr lang="en-US" sz="1400"/>
              <a:t>. </a:t>
            </a:r>
            <a:r>
              <a:rPr lang="en-US" sz="1400" err="1"/>
              <a:t>Cameră</a:t>
            </a:r>
            <a:r>
              <a:rPr lang="en-US" sz="1400"/>
              <a:t> </a:t>
            </a:r>
            <a:r>
              <a:rPr lang="en-US" sz="1400" err="1"/>
              <a:t>triplă</a:t>
            </a:r>
            <a:r>
              <a:rPr lang="en-US" sz="1400"/>
              <a:t>: 425 lei/</a:t>
            </a:r>
            <a:r>
              <a:rPr lang="en-US" sz="1400" err="1"/>
              <a:t>noapte</a:t>
            </a:r>
            <a:r>
              <a:rPr lang="en-US" sz="1400"/>
              <a:t>. </a:t>
            </a:r>
            <a:r>
              <a:rPr lang="en-US" sz="1400" err="1"/>
              <a:t>Apartament</a:t>
            </a:r>
            <a:r>
              <a:rPr lang="en-US" sz="1400"/>
              <a:t>: 535 lei/</a:t>
            </a:r>
            <a:r>
              <a:rPr lang="en-US" sz="1400" err="1"/>
              <a:t>noapte</a:t>
            </a:r>
            <a:r>
              <a:rPr lang="en-US" sz="1400"/>
              <a:t>. Copiii sub 10 ani </a:t>
            </a:r>
            <a:r>
              <a:rPr lang="en-US" sz="1400" err="1"/>
              <a:t>beneficiază</a:t>
            </a:r>
            <a:r>
              <a:rPr lang="en-US" sz="1400"/>
              <a:t> de </a:t>
            </a:r>
            <a:r>
              <a:rPr lang="en-US" sz="1400" err="1"/>
              <a:t>cazare</a:t>
            </a:r>
            <a:r>
              <a:rPr lang="en-US" sz="1400"/>
              <a:t> </a:t>
            </a:r>
            <a:r>
              <a:rPr lang="en-US" sz="1400" err="1"/>
              <a:t>gratuită</a:t>
            </a:r>
            <a:r>
              <a:rPr lang="en-US" sz="1400"/>
              <a:t> </a:t>
            </a:r>
            <a:r>
              <a:rPr lang="en-US" sz="1400" err="1"/>
              <a:t>fără</a:t>
            </a:r>
            <a:r>
              <a:rPr lang="en-US" sz="1400"/>
              <a:t> pat </a:t>
            </a:r>
            <a:r>
              <a:rPr lang="en-US" sz="1400" err="1"/>
              <a:t>suplimentar</a:t>
            </a:r>
            <a:r>
              <a:rPr lang="en-US" sz="1400"/>
              <a:t>. </a:t>
            </a:r>
            <a:r>
              <a:rPr lang="en-US" sz="1400" err="1"/>
              <a:t>Pentru</a:t>
            </a:r>
            <a:r>
              <a:rPr lang="en-US" sz="1400"/>
              <a:t> </a:t>
            </a:r>
            <a:r>
              <a:rPr lang="en-US" sz="1400" err="1"/>
              <a:t>copiii</a:t>
            </a:r>
            <a:r>
              <a:rPr lang="en-US" sz="1400"/>
              <a:t> </a:t>
            </a:r>
            <a:r>
              <a:rPr lang="en-US" sz="1400" err="1"/>
              <a:t>peste</a:t>
            </a:r>
            <a:r>
              <a:rPr lang="en-US" sz="1400"/>
              <a:t> 10 ani, se </a:t>
            </a:r>
            <a:r>
              <a:rPr lang="en-US" sz="1400" err="1"/>
              <a:t>plătește</a:t>
            </a:r>
            <a:r>
              <a:rPr lang="en-US" sz="1400"/>
              <a:t> 40% din </a:t>
            </a:r>
            <a:r>
              <a:rPr lang="en-US" sz="1400" err="1"/>
              <a:t>tariful</a:t>
            </a:r>
            <a:r>
              <a:rPr lang="en-US" sz="1400"/>
              <a:t> </a:t>
            </a:r>
            <a:r>
              <a:rPr lang="en-US" sz="1400" err="1"/>
              <a:t>unui</a:t>
            </a:r>
            <a:r>
              <a:rPr lang="en-US" sz="1400"/>
              <a:t> adult.</a:t>
            </a:r>
            <a:endParaRPr lang="en-US"/>
          </a:p>
          <a:p>
            <a:pPr>
              <a:buNone/>
            </a:pPr>
            <a:endParaRPr lang="en-US" sz="1400"/>
          </a:p>
          <a:p>
            <a:pPr marL="139700" indent="0">
              <a:buNone/>
            </a:pPr>
            <a:endParaRPr lang="en-US" sz="1400"/>
          </a:p>
        </p:txBody>
      </p:sp>
      <p:sp>
        <p:nvSpPr>
          <p:cNvPr id="2" name="Title 1">
            <a:extLst>
              <a:ext uri="{FF2B5EF4-FFF2-40B4-BE49-F238E27FC236}">
                <a16:creationId xmlns:a16="http://schemas.microsoft.com/office/drawing/2014/main" id="{18C77B3B-9C43-FBC8-CE0E-3A4C0FD5EC8F}"/>
              </a:ext>
            </a:extLst>
          </p:cNvPr>
          <p:cNvSpPr>
            <a:spLocks noGrp="1"/>
          </p:cNvSpPr>
          <p:nvPr>
            <p:ph type="title"/>
          </p:nvPr>
        </p:nvSpPr>
        <p:spPr>
          <a:xfrm>
            <a:off x="1351609" y="492300"/>
            <a:ext cx="7691700" cy="473700"/>
          </a:xfrm>
        </p:spPr>
        <p:txBody>
          <a:bodyPr/>
          <a:lstStyle/>
          <a:p>
            <a:r>
              <a:rPr lang="en-US" b="0"/>
              <a:t>Hotel Bastion Sinaia – </a:t>
            </a:r>
            <a:r>
              <a:rPr lang="en-US" b="0" err="1"/>
              <a:t>Informații</a:t>
            </a:r>
            <a:r>
              <a:rPr lang="en-US" b="0"/>
              <a:t> generale</a:t>
            </a:r>
            <a:endParaRPr lang="en-US"/>
          </a:p>
          <a:p>
            <a:endParaRPr lang="en-US"/>
          </a:p>
        </p:txBody>
      </p:sp>
    </p:spTree>
    <p:extLst>
      <p:ext uri="{BB962C8B-B14F-4D97-AF65-F5344CB8AC3E}">
        <p14:creationId xmlns:p14="http://schemas.microsoft.com/office/powerpoint/2010/main" val="3323182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59"/>
        <p:cNvGrpSpPr/>
        <p:nvPr/>
      </p:nvGrpSpPr>
      <p:grpSpPr>
        <a:xfrm>
          <a:off x="0" y="0"/>
          <a:ext cx="0" cy="0"/>
          <a:chOff x="0" y="0"/>
          <a:chExt cx="0" cy="0"/>
        </a:xfrm>
      </p:grpSpPr>
      <p:sp>
        <p:nvSpPr>
          <p:cNvPr id="6461" name="Google Shape;6461;p41"/>
          <p:cNvSpPr txBox="1">
            <a:spLocks noGrp="1"/>
          </p:cNvSpPr>
          <p:nvPr>
            <p:ph type="subTitle" idx="2"/>
          </p:nvPr>
        </p:nvSpPr>
        <p:spPr>
          <a:xfrm>
            <a:off x="973180" y="2170912"/>
            <a:ext cx="2111100" cy="36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hlinkClick r:id="rId3" action="ppaction://hlinksldjump"/>
              </a:rPr>
              <a:t>Istoria orasului</a:t>
            </a:r>
            <a:endParaRPr dirty="0"/>
          </a:p>
        </p:txBody>
      </p:sp>
      <p:sp>
        <p:nvSpPr>
          <p:cNvPr id="6463" name="Google Shape;6463;p41"/>
          <p:cNvSpPr txBox="1">
            <a:spLocks noGrp="1"/>
          </p:cNvSpPr>
          <p:nvPr>
            <p:ph type="subTitle" idx="4"/>
          </p:nvPr>
        </p:nvSpPr>
        <p:spPr>
          <a:xfrm>
            <a:off x="3390900" y="2197799"/>
            <a:ext cx="2393950" cy="5881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hlinkClick r:id="rId4" action="ppaction://hlinksldjump"/>
              </a:rPr>
              <a:t>Calatoria cu trenul si drumetia</a:t>
            </a:r>
            <a:endParaRPr dirty="0"/>
          </a:p>
        </p:txBody>
      </p:sp>
      <p:sp>
        <p:nvSpPr>
          <p:cNvPr id="6465" name="Google Shape;6465;p41"/>
          <p:cNvSpPr txBox="1">
            <a:spLocks noGrp="1"/>
          </p:cNvSpPr>
          <p:nvPr>
            <p:ph type="subTitle" idx="6"/>
          </p:nvPr>
        </p:nvSpPr>
        <p:spPr>
          <a:xfrm>
            <a:off x="6091470" y="2122880"/>
            <a:ext cx="2111100" cy="5314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hlinkClick r:id="rId5" action="ppaction://hlinksldjump"/>
              </a:rPr>
              <a:t>Castelele Peles si Pelisor</a:t>
            </a:r>
            <a:endParaRPr dirty="0"/>
          </a:p>
        </p:txBody>
      </p:sp>
      <p:sp>
        <p:nvSpPr>
          <p:cNvPr id="6466" name="Google Shape;6466;p41"/>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Cuprins</a:t>
            </a:r>
            <a:endParaRPr dirty="0"/>
          </a:p>
        </p:txBody>
      </p:sp>
      <p:sp>
        <p:nvSpPr>
          <p:cNvPr id="6467" name="Google Shape;6467;p41"/>
          <p:cNvSpPr/>
          <p:nvPr/>
        </p:nvSpPr>
        <p:spPr>
          <a:xfrm>
            <a:off x="1498373" y="1393081"/>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01</a:t>
            </a:r>
          </a:p>
        </p:txBody>
      </p:sp>
      <p:sp>
        <p:nvSpPr>
          <p:cNvPr id="6468" name="Google Shape;6468;p41"/>
          <p:cNvSpPr/>
          <p:nvPr/>
        </p:nvSpPr>
        <p:spPr>
          <a:xfrm>
            <a:off x="4093225" y="1393081"/>
            <a:ext cx="1060715" cy="593463"/>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02</a:t>
            </a:r>
          </a:p>
        </p:txBody>
      </p:sp>
      <p:sp>
        <p:nvSpPr>
          <p:cNvPr id="6469" name="Google Shape;6469;p41"/>
          <p:cNvSpPr/>
          <p:nvPr/>
        </p:nvSpPr>
        <p:spPr>
          <a:xfrm>
            <a:off x="6584915" y="1412211"/>
            <a:ext cx="1060713" cy="58816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03</a:t>
            </a:r>
          </a:p>
        </p:txBody>
      </p:sp>
      <p:grpSp>
        <p:nvGrpSpPr>
          <p:cNvPr id="6470" name="Google Shape;6470;p41"/>
          <p:cNvGrpSpPr/>
          <p:nvPr/>
        </p:nvGrpSpPr>
        <p:grpSpPr>
          <a:xfrm>
            <a:off x="3735575" y="1080175"/>
            <a:ext cx="1672600" cy="153875"/>
            <a:chOff x="817275" y="3888700"/>
            <a:chExt cx="1672600" cy="153875"/>
          </a:xfrm>
        </p:grpSpPr>
        <p:sp>
          <p:nvSpPr>
            <p:cNvPr id="6471" name="Google Shape;6471;p41"/>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2" name="Google Shape;6472;p41"/>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3" name="Google Shape;6473;p41"/>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4" name="Google Shape;6474;p41"/>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5" name="Google Shape;6475;p41"/>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6" name="Google Shape;6476;p41"/>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7" name="Google Shape;6477;p41"/>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8" name="Google Shape;6478;p41"/>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6467;p41">
            <a:extLst>
              <a:ext uri="{FF2B5EF4-FFF2-40B4-BE49-F238E27FC236}">
                <a16:creationId xmlns:a16="http://schemas.microsoft.com/office/drawing/2014/main" id="{4DC60417-3DB9-44E3-3282-5E189E473652}"/>
              </a:ext>
            </a:extLst>
          </p:cNvPr>
          <p:cNvSpPr/>
          <p:nvPr/>
        </p:nvSpPr>
        <p:spPr>
          <a:xfrm>
            <a:off x="2444559" y="2997217"/>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dirty="0">
                <a:ln w="38100" cap="flat" cmpd="sng">
                  <a:solidFill>
                    <a:schemeClr val="dk2"/>
                  </a:solidFill>
                  <a:prstDash val="solid"/>
                  <a:round/>
                  <a:headEnd type="none" w="sm" len="sm"/>
                  <a:tailEnd type="none" w="sm" len="sm"/>
                </a:ln>
                <a:noFill/>
                <a:latin typeface="Inter;900"/>
              </a:rPr>
              <a:t>4</a:t>
            </a:r>
            <a:endParaRPr b="0" i="0" dirty="0">
              <a:ln w="38100" cap="flat" cmpd="sng">
                <a:solidFill>
                  <a:schemeClr val="dk2"/>
                </a:solidFill>
                <a:prstDash val="solid"/>
                <a:round/>
                <a:headEnd type="none" w="sm" len="sm"/>
                <a:tailEnd type="none" w="sm" len="sm"/>
              </a:ln>
              <a:noFill/>
              <a:latin typeface="Inter;900"/>
            </a:endParaRPr>
          </a:p>
        </p:txBody>
      </p:sp>
      <p:sp>
        <p:nvSpPr>
          <p:cNvPr id="9" name="Google Shape;6461;p41">
            <a:extLst>
              <a:ext uri="{FF2B5EF4-FFF2-40B4-BE49-F238E27FC236}">
                <a16:creationId xmlns:a16="http://schemas.microsoft.com/office/drawing/2014/main" id="{DD238D17-FE79-E551-6E00-483448DEAFEF}"/>
              </a:ext>
            </a:extLst>
          </p:cNvPr>
          <p:cNvSpPr txBox="1">
            <a:spLocks/>
          </p:cNvSpPr>
          <p:nvPr/>
        </p:nvSpPr>
        <p:spPr>
          <a:xfrm>
            <a:off x="1915512" y="3668116"/>
            <a:ext cx="2111100" cy="5355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Ubuntu"/>
              <a:buNone/>
              <a:defRPr sz="2000" b="1" i="0" u="none" strike="noStrike" cap="none">
                <a:solidFill>
                  <a:schemeClr val="dk2"/>
                </a:solidFill>
                <a:latin typeface="Inter"/>
                <a:ea typeface="Inter"/>
                <a:cs typeface="Inter"/>
                <a:sym typeface="Inter"/>
              </a:defRPr>
            </a:lvl1pPr>
            <a:lvl2pPr marL="914400" marR="0" lvl="1"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2pPr>
            <a:lvl3pPr marL="1371600" marR="0" lvl="2"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3pPr>
            <a:lvl4pPr marL="1828800" marR="0" lvl="3"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4pPr>
            <a:lvl5pPr marL="2286000" marR="0" lvl="4"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5pPr>
            <a:lvl6pPr marL="2743200" marR="0" lvl="5"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6pPr>
            <a:lvl7pPr marL="3200400" marR="0" lvl="6"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7pPr>
            <a:lvl8pPr marL="3657600" marR="0" lvl="7"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8pPr>
            <a:lvl9pPr marL="4114800" marR="0" lvl="8"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9pPr>
          </a:lstStyle>
          <a:p>
            <a:pPr marL="0" indent="0"/>
            <a:r>
              <a:rPr lang="en-US" dirty="0">
                <a:hlinkClick r:id="rId6" action="ppaction://hlinksldjump"/>
              </a:rPr>
              <a:t>Hotelul si Manastirea</a:t>
            </a:r>
            <a:endParaRPr lang="en-US" dirty="0"/>
          </a:p>
        </p:txBody>
      </p:sp>
      <p:sp>
        <p:nvSpPr>
          <p:cNvPr id="10" name="Google Shape;6467;p41">
            <a:extLst>
              <a:ext uri="{FF2B5EF4-FFF2-40B4-BE49-F238E27FC236}">
                <a16:creationId xmlns:a16="http://schemas.microsoft.com/office/drawing/2014/main" id="{BF97A76D-B811-A256-29B0-937A19BEC120}"/>
              </a:ext>
            </a:extLst>
          </p:cNvPr>
          <p:cNvSpPr/>
          <p:nvPr/>
        </p:nvSpPr>
        <p:spPr>
          <a:xfrm>
            <a:off x="5408175" y="3060822"/>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b="0" i="0" dirty="0">
                <a:ln w="38100" cap="flat" cmpd="sng">
                  <a:solidFill>
                    <a:schemeClr val="dk2"/>
                  </a:solidFill>
                  <a:prstDash val="solid"/>
                  <a:round/>
                  <a:headEnd type="none" w="sm" len="sm"/>
                  <a:tailEnd type="none" w="sm" len="sm"/>
                </a:ln>
                <a:noFill/>
                <a:latin typeface="Inter;900"/>
              </a:rPr>
              <a:t>5</a:t>
            </a:r>
            <a:endParaRPr b="0" i="0" dirty="0">
              <a:ln w="38100" cap="flat" cmpd="sng">
                <a:solidFill>
                  <a:schemeClr val="dk2"/>
                </a:solidFill>
                <a:prstDash val="solid"/>
                <a:round/>
                <a:headEnd type="none" w="sm" len="sm"/>
                <a:tailEnd type="none" w="sm" len="sm"/>
              </a:ln>
              <a:noFill/>
              <a:latin typeface="Inter;900"/>
            </a:endParaRPr>
          </a:p>
        </p:txBody>
      </p:sp>
      <p:sp>
        <p:nvSpPr>
          <p:cNvPr id="11" name="Google Shape;6461;p41">
            <a:extLst>
              <a:ext uri="{FF2B5EF4-FFF2-40B4-BE49-F238E27FC236}">
                <a16:creationId xmlns:a16="http://schemas.microsoft.com/office/drawing/2014/main" id="{FBF423E6-F0FA-6000-F409-B58E09F3CA40}"/>
              </a:ext>
            </a:extLst>
          </p:cNvPr>
          <p:cNvSpPr txBox="1">
            <a:spLocks/>
          </p:cNvSpPr>
          <p:nvPr/>
        </p:nvSpPr>
        <p:spPr>
          <a:xfrm>
            <a:off x="4882982" y="3712937"/>
            <a:ext cx="2111100" cy="369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Ubuntu"/>
              <a:buNone/>
              <a:defRPr sz="2000" b="1" i="0" u="none" strike="noStrike" cap="none">
                <a:solidFill>
                  <a:schemeClr val="dk2"/>
                </a:solidFill>
                <a:latin typeface="Inter"/>
                <a:ea typeface="Inter"/>
                <a:cs typeface="Inter"/>
                <a:sym typeface="Inter"/>
              </a:defRPr>
            </a:lvl1pPr>
            <a:lvl2pPr marL="914400" marR="0" lvl="1"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2pPr>
            <a:lvl3pPr marL="1371600" marR="0" lvl="2"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3pPr>
            <a:lvl4pPr marL="1828800" marR="0" lvl="3"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4pPr>
            <a:lvl5pPr marL="2286000" marR="0" lvl="4"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5pPr>
            <a:lvl6pPr marL="2743200" marR="0" lvl="5"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6pPr>
            <a:lvl7pPr marL="3200400" marR="0" lvl="6"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7pPr>
            <a:lvl8pPr marL="3657600" marR="0" lvl="7"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8pPr>
            <a:lvl9pPr marL="4114800" marR="0" lvl="8"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9pPr>
          </a:lstStyle>
          <a:p>
            <a:pPr marL="0" indent="0"/>
            <a:r>
              <a:rPr lang="en-US" dirty="0">
                <a:hlinkClick r:id="rId7" action="ppaction://hlinksldjump"/>
              </a:rPr>
              <a:t>Probleme</a:t>
            </a:r>
            <a:endParaRPr lang="en-US" dirty="0"/>
          </a:p>
        </p:txBody>
      </p:sp>
    </p:spTree>
    <p:extLst>
      <p:ext uri="{BB962C8B-B14F-4D97-AF65-F5344CB8AC3E}">
        <p14:creationId xmlns:p14="http://schemas.microsoft.com/office/powerpoint/2010/main" val="2652049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71"/>
        <p:cNvGrpSpPr/>
        <p:nvPr/>
      </p:nvGrpSpPr>
      <p:grpSpPr>
        <a:xfrm>
          <a:off x="0" y="0"/>
          <a:ext cx="0" cy="0"/>
          <a:chOff x="0" y="0"/>
          <a:chExt cx="0" cy="0"/>
        </a:xfrm>
      </p:grpSpPr>
      <p:sp>
        <p:nvSpPr>
          <p:cNvPr id="4" name="Google Shape;6878;p59">
            <a:extLst>
              <a:ext uri="{FF2B5EF4-FFF2-40B4-BE49-F238E27FC236}">
                <a16:creationId xmlns:a16="http://schemas.microsoft.com/office/drawing/2014/main" id="{6C8BA8DE-FD08-46A2-3FFB-326E26913E92}"/>
              </a:ext>
            </a:extLst>
          </p:cNvPr>
          <p:cNvSpPr/>
          <p:nvPr/>
        </p:nvSpPr>
        <p:spPr>
          <a:xfrm>
            <a:off x="3365054" y="1121350"/>
            <a:ext cx="2413893" cy="1382225"/>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dirty="0">
                <a:ln w="38100" cap="flat" cmpd="sng">
                  <a:solidFill>
                    <a:schemeClr val="dk2"/>
                  </a:solidFill>
                  <a:prstDash val="solid"/>
                  <a:round/>
                  <a:headEnd type="none" w="sm" len="sm"/>
                  <a:tailEnd type="none" w="sm" len="sm"/>
                </a:ln>
                <a:noFill/>
                <a:latin typeface="Inter;900"/>
              </a:rPr>
              <a:t>5</a:t>
            </a:r>
            <a:endParaRPr b="0" i="0" dirty="0">
              <a:ln w="38100" cap="flat" cmpd="sng">
                <a:solidFill>
                  <a:schemeClr val="dk2"/>
                </a:solidFill>
                <a:prstDash val="solid"/>
                <a:round/>
                <a:headEnd type="none" w="sm" len="sm"/>
                <a:tailEnd type="none" w="sm" len="sm"/>
              </a:ln>
              <a:noFill/>
              <a:latin typeface="Inter;900"/>
            </a:endParaRPr>
          </a:p>
        </p:txBody>
      </p:sp>
      <p:sp>
        <p:nvSpPr>
          <p:cNvPr id="5" name="Google Shape;6876;p59">
            <a:extLst>
              <a:ext uri="{FF2B5EF4-FFF2-40B4-BE49-F238E27FC236}">
                <a16:creationId xmlns:a16="http://schemas.microsoft.com/office/drawing/2014/main" id="{3787C0C8-BB4A-ABCD-2C84-0B0C3D8F8DCD}"/>
              </a:ext>
            </a:extLst>
          </p:cNvPr>
          <p:cNvSpPr txBox="1">
            <a:spLocks noGrp="1"/>
          </p:cNvSpPr>
          <p:nvPr>
            <p:ph type="title"/>
          </p:nvPr>
        </p:nvSpPr>
        <p:spPr>
          <a:xfrm>
            <a:off x="1993900" y="2571750"/>
            <a:ext cx="5156200" cy="123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000" dirty="0"/>
              <a:t>Probleme</a:t>
            </a:r>
            <a:endParaRPr sz="5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33;p47">
            <a:extLst>
              <a:ext uri="{FF2B5EF4-FFF2-40B4-BE49-F238E27FC236}">
                <a16:creationId xmlns:a16="http://schemas.microsoft.com/office/drawing/2014/main" id="{6D696209-8241-DB1E-B348-6B4B5A9B23A1}"/>
              </a:ext>
            </a:extLst>
          </p:cNvPr>
          <p:cNvSpPr txBox="1">
            <a:spLocks/>
          </p:cNvSpPr>
          <p:nvPr/>
        </p:nvSpPr>
        <p:spPr>
          <a:xfrm>
            <a:off x="1665462" y="1146590"/>
            <a:ext cx="5166768" cy="386765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AutoNum type="arabicPeriod"/>
            </a:pPr>
            <a:r>
              <a:rPr lang="en-US" dirty="0">
                <a:solidFill>
                  <a:schemeClr val="tx1"/>
                </a:solidFill>
                <a:latin typeface="Ubuntu"/>
              </a:rPr>
              <a:t>Cati km am </a:t>
            </a:r>
            <a:r>
              <a:rPr lang="en-US" err="1">
                <a:solidFill>
                  <a:schemeClr val="tx1"/>
                </a:solidFill>
                <a:latin typeface="Ubuntu"/>
              </a:rPr>
              <a:t>parcurs</a:t>
            </a:r>
            <a:r>
              <a:rPr lang="en-US" dirty="0">
                <a:solidFill>
                  <a:schemeClr val="tx1"/>
                </a:solidFill>
                <a:latin typeface="Ubuntu"/>
              </a:rPr>
              <a:t> in prima zi </a:t>
            </a:r>
            <a:r>
              <a:rPr lang="en-US" err="1">
                <a:solidFill>
                  <a:schemeClr val="tx1"/>
                </a:solidFill>
                <a:latin typeface="Ubuntu"/>
              </a:rPr>
              <a:t>si</a:t>
            </a:r>
            <a:r>
              <a:rPr lang="en-US" dirty="0">
                <a:solidFill>
                  <a:schemeClr val="tx1"/>
                </a:solidFill>
                <a:latin typeface="Ubuntu"/>
              </a:rPr>
              <a:t> a </a:t>
            </a:r>
            <a:r>
              <a:rPr lang="en-US" err="1">
                <a:solidFill>
                  <a:schemeClr val="tx1"/>
                </a:solidFill>
                <a:latin typeface="Ubuntu"/>
              </a:rPr>
              <a:t>doua</a:t>
            </a:r>
            <a:r>
              <a:rPr lang="en-US" dirty="0">
                <a:solidFill>
                  <a:schemeClr val="tx1"/>
                </a:solidFill>
                <a:latin typeface="Ubuntu"/>
              </a:rPr>
              <a:t>?</a:t>
            </a:r>
          </a:p>
          <a:p>
            <a:pPr marL="342900" indent="-342900">
              <a:buAutoNum type="arabicPeriod"/>
            </a:pPr>
            <a:r>
              <a:rPr lang="en-US" dirty="0">
                <a:solidFill>
                  <a:schemeClr val="tx1"/>
                </a:solidFill>
                <a:latin typeface="Ubuntu"/>
              </a:rPr>
              <a:t>Alati </a:t>
            </a:r>
            <a:r>
              <a:rPr lang="en-US" err="1">
                <a:solidFill>
                  <a:schemeClr val="tx1"/>
                </a:solidFill>
                <a:latin typeface="Ubuntu"/>
              </a:rPr>
              <a:t>numarul</a:t>
            </a:r>
            <a:r>
              <a:rPr lang="en-US" dirty="0">
                <a:solidFill>
                  <a:schemeClr val="tx1"/>
                </a:solidFill>
                <a:latin typeface="Ubuntu"/>
              </a:rPr>
              <a:t> de </a:t>
            </a:r>
            <a:r>
              <a:rPr lang="en-US" err="1">
                <a:solidFill>
                  <a:schemeClr val="tx1"/>
                </a:solidFill>
                <a:latin typeface="Ubuntu"/>
              </a:rPr>
              <a:t>pasi</a:t>
            </a:r>
            <a:r>
              <a:rPr lang="en-US" dirty="0">
                <a:solidFill>
                  <a:schemeClr val="tx1"/>
                </a:solidFill>
                <a:latin typeface="Ubuntu"/>
              </a:rPr>
              <a:t> </a:t>
            </a:r>
            <a:r>
              <a:rPr lang="en-US" err="1">
                <a:solidFill>
                  <a:schemeClr val="tx1"/>
                </a:solidFill>
                <a:latin typeface="Ubuntu"/>
              </a:rPr>
              <a:t>efectuati</a:t>
            </a:r>
            <a:r>
              <a:rPr lang="en-US" dirty="0">
                <a:solidFill>
                  <a:schemeClr val="tx1"/>
                </a:solidFill>
                <a:latin typeface="Ubuntu"/>
              </a:rPr>
              <a:t> de un </a:t>
            </a:r>
            <a:r>
              <a:rPr lang="en-US" err="1">
                <a:solidFill>
                  <a:schemeClr val="tx1"/>
                </a:solidFill>
                <a:latin typeface="Ubuntu"/>
              </a:rPr>
              <a:t>elev</a:t>
            </a:r>
            <a:r>
              <a:rPr lang="en-US" dirty="0">
                <a:solidFill>
                  <a:schemeClr val="tx1"/>
                </a:solidFill>
                <a:latin typeface="Ubuntu"/>
              </a:rPr>
              <a:t>/</a:t>
            </a:r>
            <a:r>
              <a:rPr lang="en-US" err="1">
                <a:solidFill>
                  <a:schemeClr val="tx1"/>
                </a:solidFill>
                <a:latin typeface="Ubuntu"/>
              </a:rPr>
              <a:t>profesor</a:t>
            </a:r>
            <a:r>
              <a:rPr lang="en-US" dirty="0">
                <a:solidFill>
                  <a:schemeClr val="tx1"/>
                </a:solidFill>
                <a:latin typeface="Ubuntu"/>
              </a:rPr>
              <a:t> pe tot </a:t>
            </a:r>
            <a:r>
              <a:rPr lang="en-US" err="1">
                <a:solidFill>
                  <a:schemeClr val="tx1"/>
                </a:solidFill>
                <a:latin typeface="Ubuntu"/>
              </a:rPr>
              <a:t>parcursul</a:t>
            </a:r>
            <a:r>
              <a:rPr lang="en-US" dirty="0">
                <a:solidFill>
                  <a:schemeClr val="tx1"/>
                </a:solidFill>
                <a:latin typeface="Ubuntu"/>
              </a:rPr>
              <a:t> </a:t>
            </a:r>
            <a:r>
              <a:rPr lang="en-US" err="1">
                <a:solidFill>
                  <a:schemeClr val="tx1"/>
                </a:solidFill>
                <a:latin typeface="Ubuntu"/>
              </a:rPr>
              <a:t>excursiei</a:t>
            </a:r>
            <a:r>
              <a:rPr lang="en-US" dirty="0">
                <a:solidFill>
                  <a:schemeClr val="tx1"/>
                </a:solidFill>
                <a:latin typeface="Ubuntu"/>
              </a:rPr>
              <a:t>.</a:t>
            </a:r>
          </a:p>
          <a:p>
            <a:r>
              <a:rPr lang="en-US" dirty="0">
                <a:solidFill>
                  <a:schemeClr val="tx1"/>
                </a:solidFill>
                <a:latin typeface="Ubuntu"/>
              </a:rPr>
              <a:t>3. La </a:t>
            </a:r>
            <a:r>
              <a:rPr lang="en-US" err="1">
                <a:solidFill>
                  <a:schemeClr val="tx1"/>
                </a:solidFill>
                <a:latin typeface="Ubuntu"/>
              </a:rPr>
              <a:t>Castelul</a:t>
            </a:r>
            <a:r>
              <a:rPr lang="en-US" dirty="0">
                <a:solidFill>
                  <a:schemeClr val="tx1"/>
                </a:solidFill>
                <a:latin typeface="Ubuntu"/>
              </a:rPr>
              <a:t> </a:t>
            </a:r>
            <a:r>
              <a:rPr lang="en-US" err="1">
                <a:solidFill>
                  <a:schemeClr val="tx1"/>
                </a:solidFill>
                <a:latin typeface="Ubuntu"/>
              </a:rPr>
              <a:t>Peleș</a:t>
            </a:r>
            <a:r>
              <a:rPr lang="en-US" dirty="0">
                <a:solidFill>
                  <a:schemeClr val="tx1"/>
                </a:solidFill>
                <a:latin typeface="Ubuntu"/>
              </a:rPr>
              <a:t>, </a:t>
            </a:r>
            <a:r>
              <a:rPr lang="en-US" err="1">
                <a:solidFill>
                  <a:schemeClr val="tx1"/>
                </a:solidFill>
                <a:latin typeface="Ubuntu"/>
              </a:rPr>
              <a:t>fiecare</a:t>
            </a:r>
            <a:r>
              <a:rPr lang="en-US" dirty="0">
                <a:solidFill>
                  <a:schemeClr val="tx1"/>
                </a:solidFill>
                <a:latin typeface="Ubuntu"/>
              </a:rPr>
              <a:t> </a:t>
            </a:r>
            <a:r>
              <a:rPr lang="en-US" err="1">
                <a:solidFill>
                  <a:schemeClr val="tx1"/>
                </a:solidFill>
                <a:latin typeface="Ubuntu"/>
              </a:rPr>
              <a:t>vizitator</a:t>
            </a:r>
            <a:r>
              <a:rPr lang="en-US" dirty="0">
                <a:solidFill>
                  <a:schemeClr val="tx1"/>
                </a:solidFill>
                <a:latin typeface="Ubuntu"/>
              </a:rPr>
              <a:t> </a:t>
            </a:r>
            <a:r>
              <a:rPr lang="en-US" err="1">
                <a:solidFill>
                  <a:schemeClr val="tx1"/>
                </a:solidFill>
                <a:latin typeface="Ubuntu"/>
              </a:rPr>
              <a:t>petrece</a:t>
            </a:r>
            <a:r>
              <a:rPr lang="en-US" dirty="0">
                <a:solidFill>
                  <a:schemeClr val="tx1"/>
                </a:solidFill>
                <a:latin typeface="Ubuntu"/>
              </a:rPr>
              <a:t> </a:t>
            </a:r>
            <a:r>
              <a:rPr lang="en-US" err="1">
                <a:solidFill>
                  <a:schemeClr val="tx1"/>
                </a:solidFill>
                <a:latin typeface="Ubuntu"/>
              </a:rPr>
              <a:t>în</a:t>
            </a:r>
            <a:r>
              <a:rPr lang="en-US" dirty="0">
                <a:solidFill>
                  <a:schemeClr val="tx1"/>
                </a:solidFill>
                <a:latin typeface="Ubuntu"/>
              </a:rPr>
              <a:t> </a:t>
            </a:r>
            <a:r>
              <a:rPr lang="en-US" err="1">
                <a:solidFill>
                  <a:schemeClr val="tx1"/>
                </a:solidFill>
                <a:latin typeface="Ubuntu"/>
              </a:rPr>
              <a:t>medie</a:t>
            </a:r>
            <a:r>
              <a:rPr lang="en-US" dirty="0">
                <a:solidFill>
                  <a:schemeClr val="tx1"/>
                </a:solidFill>
                <a:latin typeface="Ubuntu"/>
              </a:rPr>
              <a:t> 2 minute </a:t>
            </a:r>
            <a:r>
              <a:rPr lang="en-US" err="1">
                <a:solidFill>
                  <a:schemeClr val="tx1"/>
                </a:solidFill>
                <a:latin typeface="Ubuntu"/>
              </a:rPr>
              <a:t>în</a:t>
            </a:r>
            <a:r>
              <a:rPr lang="en-US" dirty="0">
                <a:solidFill>
                  <a:schemeClr val="tx1"/>
                </a:solidFill>
                <a:latin typeface="Ubuntu"/>
              </a:rPr>
              <a:t> </a:t>
            </a:r>
            <a:r>
              <a:rPr lang="en-US" err="1">
                <a:solidFill>
                  <a:schemeClr val="tx1"/>
                </a:solidFill>
                <a:latin typeface="Ubuntu"/>
              </a:rPr>
              <a:t>fiecare</a:t>
            </a:r>
            <a:r>
              <a:rPr lang="en-US" dirty="0">
                <a:solidFill>
                  <a:schemeClr val="tx1"/>
                </a:solidFill>
                <a:latin typeface="Ubuntu"/>
              </a:rPr>
              <a:t> </a:t>
            </a:r>
            <a:r>
              <a:rPr lang="en-US" err="1">
                <a:solidFill>
                  <a:schemeClr val="tx1"/>
                </a:solidFill>
                <a:latin typeface="Ubuntu"/>
              </a:rPr>
              <a:t>cameră</a:t>
            </a:r>
            <a:r>
              <a:rPr lang="en-US" dirty="0">
                <a:solidFill>
                  <a:schemeClr val="tx1"/>
                </a:solidFill>
                <a:latin typeface="Ubuntu"/>
              </a:rPr>
              <a:t>. </a:t>
            </a:r>
            <a:r>
              <a:rPr lang="en-US" err="1">
                <a:solidFill>
                  <a:schemeClr val="tx1"/>
                </a:solidFill>
                <a:latin typeface="Ubuntu"/>
              </a:rPr>
              <a:t>Dacă</a:t>
            </a:r>
            <a:r>
              <a:rPr lang="en-US" dirty="0">
                <a:solidFill>
                  <a:schemeClr val="tx1"/>
                </a:solidFill>
                <a:latin typeface="Ubuntu"/>
              </a:rPr>
              <a:t> un </a:t>
            </a:r>
            <a:r>
              <a:rPr lang="en-US" err="1">
                <a:solidFill>
                  <a:schemeClr val="tx1"/>
                </a:solidFill>
                <a:latin typeface="Ubuntu"/>
              </a:rPr>
              <a:t>grup</a:t>
            </a:r>
            <a:r>
              <a:rPr lang="en-US" dirty="0">
                <a:solidFill>
                  <a:schemeClr val="tx1"/>
                </a:solidFill>
                <a:latin typeface="Ubuntu"/>
              </a:rPr>
              <a:t> </a:t>
            </a:r>
            <a:r>
              <a:rPr lang="en-US" err="1">
                <a:solidFill>
                  <a:schemeClr val="tx1"/>
                </a:solidFill>
                <a:latin typeface="Ubuntu"/>
              </a:rPr>
              <a:t>vizitează</a:t>
            </a:r>
            <a:r>
              <a:rPr lang="en-US" dirty="0">
                <a:solidFill>
                  <a:schemeClr val="tx1"/>
                </a:solidFill>
                <a:latin typeface="Ubuntu"/>
              </a:rPr>
              <a:t> </a:t>
            </a:r>
            <a:r>
              <a:rPr lang="en-US" err="1">
                <a:solidFill>
                  <a:schemeClr val="tx1"/>
                </a:solidFill>
                <a:latin typeface="Ubuntu"/>
              </a:rPr>
              <a:t>doar</a:t>
            </a:r>
            <a:r>
              <a:rPr lang="en-US" dirty="0">
                <a:solidFill>
                  <a:schemeClr val="tx1"/>
                </a:solidFill>
                <a:latin typeface="Ubuntu"/>
              </a:rPr>
              <a:t> 25 de </a:t>
            </a:r>
            <a:r>
              <a:rPr lang="en-US" err="1">
                <a:solidFill>
                  <a:schemeClr val="tx1"/>
                </a:solidFill>
                <a:latin typeface="Ubuntu"/>
              </a:rPr>
              <a:t>camere</a:t>
            </a:r>
            <a:r>
              <a:rPr lang="en-US" dirty="0">
                <a:solidFill>
                  <a:schemeClr val="tx1"/>
                </a:solidFill>
                <a:latin typeface="Ubuntu"/>
              </a:rPr>
              <a:t>, </a:t>
            </a:r>
            <a:r>
              <a:rPr lang="en-US" err="1">
                <a:solidFill>
                  <a:schemeClr val="tx1"/>
                </a:solidFill>
                <a:latin typeface="Ubuntu"/>
              </a:rPr>
              <a:t>iar</a:t>
            </a:r>
            <a:r>
              <a:rPr lang="en-US" dirty="0">
                <a:solidFill>
                  <a:schemeClr val="tx1"/>
                </a:solidFill>
                <a:latin typeface="Ubuntu"/>
              </a:rPr>
              <a:t> </a:t>
            </a:r>
            <a:r>
              <a:rPr lang="en-US" err="1">
                <a:solidFill>
                  <a:schemeClr val="tx1"/>
                </a:solidFill>
                <a:latin typeface="Ubuntu"/>
              </a:rPr>
              <a:t>ghidul</a:t>
            </a:r>
            <a:r>
              <a:rPr lang="en-US" dirty="0">
                <a:solidFill>
                  <a:schemeClr val="tx1"/>
                </a:solidFill>
                <a:latin typeface="Ubuntu"/>
              </a:rPr>
              <a:t> </a:t>
            </a:r>
            <a:r>
              <a:rPr lang="en-US" err="1">
                <a:solidFill>
                  <a:schemeClr val="tx1"/>
                </a:solidFill>
                <a:latin typeface="Ubuntu"/>
              </a:rPr>
              <a:t>mai</a:t>
            </a:r>
            <a:r>
              <a:rPr lang="en-US" dirty="0">
                <a:solidFill>
                  <a:schemeClr val="tx1"/>
                </a:solidFill>
                <a:latin typeface="Ubuntu"/>
              </a:rPr>
              <a:t> </a:t>
            </a:r>
            <a:r>
              <a:rPr lang="en-US" err="1">
                <a:solidFill>
                  <a:schemeClr val="tx1"/>
                </a:solidFill>
                <a:latin typeface="Ubuntu"/>
              </a:rPr>
              <a:t>adaugă</a:t>
            </a:r>
            <a:r>
              <a:rPr lang="en-US" dirty="0">
                <a:solidFill>
                  <a:schemeClr val="tx1"/>
                </a:solidFill>
                <a:latin typeface="Ubuntu"/>
              </a:rPr>
              <a:t> o </a:t>
            </a:r>
            <a:r>
              <a:rPr lang="en-US" err="1">
                <a:solidFill>
                  <a:schemeClr val="tx1"/>
                </a:solidFill>
                <a:latin typeface="Ubuntu"/>
              </a:rPr>
              <a:t>pauză</a:t>
            </a:r>
            <a:r>
              <a:rPr lang="en-US" dirty="0">
                <a:solidFill>
                  <a:schemeClr val="tx1"/>
                </a:solidFill>
                <a:latin typeface="Ubuntu"/>
              </a:rPr>
              <a:t> de 15 minute, </a:t>
            </a:r>
            <a:r>
              <a:rPr lang="en-US" err="1">
                <a:solidFill>
                  <a:schemeClr val="tx1"/>
                </a:solidFill>
                <a:latin typeface="Ubuntu"/>
              </a:rPr>
              <a:t>cât</a:t>
            </a:r>
            <a:r>
              <a:rPr lang="en-US" dirty="0">
                <a:solidFill>
                  <a:schemeClr val="tx1"/>
                </a:solidFill>
                <a:latin typeface="Ubuntu"/>
              </a:rPr>
              <a:t> </a:t>
            </a:r>
            <a:r>
              <a:rPr lang="en-US" err="1">
                <a:solidFill>
                  <a:schemeClr val="tx1"/>
                </a:solidFill>
                <a:latin typeface="Ubuntu"/>
              </a:rPr>
              <a:t>timp</a:t>
            </a:r>
            <a:r>
              <a:rPr lang="en-US" dirty="0">
                <a:solidFill>
                  <a:schemeClr val="tx1"/>
                </a:solidFill>
                <a:latin typeface="Ubuntu"/>
              </a:rPr>
              <a:t> </a:t>
            </a:r>
            <a:r>
              <a:rPr lang="en-US" err="1">
                <a:solidFill>
                  <a:schemeClr val="tx1"/>
                </a:solidFill>
                <a:latin typeface="Ubuntu"/>
              </a:rPr>
              <a:t>durează</a:t>
            </a:r>
            <a:r>
              <a:rPr lang="en-US" dirty="0">
                <a:solidFill>
                  <a:schemeClr val="tx1"/>
                </a:solidFill>
                <a:latin typeface="Ubuntu"/>
              </a:rPr>
              <a:t> </a:t>
            </a:r>
            <a:r>
              <a:rPr lang="en-US" err="1">
                <a:solidFill>
                  <a:schemeClr val="tx1"/>
                </a:solidFill>
                <a:latin typeface="Ubuntu"/>
              </a:rPr>
              <a:t>în</a:t>
            </a:r>
            <a:r>
              <a:rPr lang="en-US" dirty="0">
                <a:solidFill>
                  <a:schemeClr val="tx1"/>
                </a:solidFill>
                <a:latin typeface="Ubuntu"/>
              </a:rPr>
              <a:t> total </a:t>
            </a:r>
            <a:r>
              <a:rPr lang="en-US" err="1">
                <a:solidFill>
                  <a:schemeClr val="tx1"/>
                </a:solidFill>
                <a:latin typeface="Ubuntu"/>
              </a:rPr>
              <a:t>turul</a:t>
            </a:r>
            <a:r>
              <a:rPr lang="en-US" dirty="0">
                <a:solidFill>
                  <a:schemeClr val="tx1"/>
                </a:solidFill>
                <a:latin typeface="Ubuntu"/>
              </a:rPr>
              <a:t>?</a:t>
            </a:r>
          </a:p>
          <a:p>
            <a:r>
              <a:rPr lang="en-US" dirty="0">
                <a:solidFill>
                  <a:schemeClr val="tx1"/>
                </a:solidFill>
                <a:latin typeface="Ubuntu"/>
              </a:rPr>
              <a:t>4. </a:t>
            </a:r>
            <a:r>
              <a:rPr lang="en-US" err="1">
                <a:solidFill>
                  <a:schemeClr val="tx1"/>
                </a:solidFill>
                <a:latin typeface="Ubuntu"/>
              </a:rPr>
              <a:t>Clasa</a:t>
            </a:r>
            <a:r>
              <a:rPr lang="en-US" dirty="0">
                <a:solidFill>
                  <a:schemeClr val="tx1"/>
                </a:solidFill>
                <a:latin typeface="Ubuntu"/>
              </a:rPr>
              <a:t> </a:t>
            </a:r>
            <a:r>
              <a:rPr lang="en-US" err="1">
                <a:solidFill>
                  <a:schemeClr val="tx1"/>
                </a:solidFill>
                <a:latin typeface="Ubuntu"/>
              </a:rPr>
              <a:t>noastră</a:t>
            </a:r>
            <a:r>
              <a:rPr lang="en-US" dirty="0">
                <a:solidFill>
                  <a:schemeClr val="tx1"/>
                </a:solidFill>
                <a:latin typeface="Ubuntu"/>
              </a:rPr>
              <a:t> a </a:t>
            </a:r>
            <a:r>
              <a:rPr lang="en-US" err="1">
                <a:solidFill>
                  <a:schemeClr val="tx1"/>
                </a:solidFill>
                <a:latin typeface="Ubuntu"/>
              </a:rPr>
              <a:t>făcut</a:t>
            </a:r>
            <a:r>
              <a:rPr lang="en-US" dirty="0">
                <a:solidFill>
                  <a:schemeClr val="tx1"/>
                </a:solidFill>
                <a:latin typeface="Ubuntu"/>
              </a:rPr>
              <a:t> o </a:t>
            </a:r>
            <a:r>
              <a:rPr lang="en-US" err="1">
                <a:solidFill>
                  <a:schemeClr val="tx1"/>
                </a:solidFill>
                <a:latin typeface="Ubuntu"/>
              </a:rPr>
              <a:t>drumeție</a:t>
            </a:r>
            <a:r>
              <a:rPr lang="en-US" dirty="0">
                <a:solidFill>
                  <a:schemeClr val="tx1"/>
                </a:solidFill>
                <a:latin typeface="Ubuntu"/>
              </a:rPr>
              <a:t> care a </a:t>
            </a:r>
            <a:r>
              <a:rPr lang="en-US" err="1">
                <a:solidFill>
                  <a:schemeClr val="tx1"/>
                </a:solidFill>
                <a:latin typeface="Ubuntu"/>
              </a:rPr>
              <a:t>durat</a:t>
            </a:r>
            <a:r>
              <a:rPr lang="en-US" dirty="0">
                <a:solidFill>
                  <a:schemeClr val="tx1"/>
                </a:solidFill>
                <a:latin typeface="Ubuntu"/>
              </a:rPr>
              <a:t> 4 ore </a:t>
            </a:r>
            <a:r>
              <a:rPr lang="en-US" err="1">
                <a:solidFill>
                  <a:schemeClr val="tx1"/>
                </a:solidFill>
                <a:latin typeface="Ubuntu"/>
              </a:rPr>
              <a:t>și</a:t>
            </a:r>
            <a:r>
              <a:rPr lang="en-US" dirty="0">
                <a:solidFill>
                  <a:schemeClr val="tx1"/>
                </a:solidFill>
                <a:latin typeface="Ubuntu"/>
              </a:rPr>
              <a:t> 11 minute </a:t>
            </a:r>
            <a:r>
              <a:rPr lang="en-US" err="1">
                <a:solidFill>
                  <a:schemeClr val="tx1"/>
                </a:solidFill>
                <a:latin typeface="Ubuntu"/>
              </a:rPr>
              <a:t>și</a:t>
            </a:r>
            <a:r>
              <a:rPr lang="en-US" dirty="0">
                <a:solidFill>
                  <a:schemeClr val="tx1"/>
                </a:solidFill>
                <a:latin typeface="Ubuntu"/>
              </a:rPr>
              <a:t> </a:t>
            </a:r>
            <a:r>
              <a:rPr lang="en-US" err="1">
                <a:solidFill>
                  <a:schemeClr val="tx1"/>
                </a:solidFill>
                <a:latin typeface="Ubuntu"/>
              </a:rPr>
              <a:t>în</a:t>
            </a:r>
            <a:r>
              <a:rPr lang="en-US" dirty="0">
                <a:solidFill>
                  <a:schemeClr val="tx1"/>
                </a:solidFill>
                <a:latin typeface="Ubuntu"/>
              </a:rPr>
              <a:t> </a:t>
            </a:r>
            <a:r>
              <a:rPr lang="en-US" err="1">
                <a:solidFill>
                  <a:schemeClr val="tx1"/>
                </a:solidFill>
                <a:latin typeface="Ubuntu"/>
              </a:rPr>
              <a:t>timpul</a:t>
            </a:r>
            <a:r>
              <a:rPr lang="en-US" dirty="0">
                <a:solidFill>
                  <a:schemeClr val="tx1"/>
                </a:solidFill>
                <a:latin typeface="Ubuntu"/>
              </a:rPr>
              <a:t> </a:t>
            </a:r>
            <a:r>
              <a:rPr lang="en-US" err="1">
                <a:solidFill>
                  <a:schemeClr val="tx1"/>
                </a:solidFill>
                <a:latin typeface="Ubuntu"/>
              </a:rPr>
              <a:t>acesteia</a:t>
            </a:r>
            <a:r>
              <a:rPr lang="en-US" dirty="0">
                <a:solidFill>
                  <a:schemeClr val="tx1"/>
                </a:solidFill>
                <a:latin typeface="Ubuntu"/>
              </a:rPr>
              <a:t> s-au </a:t>
            </a:r>
            <a:r>
              <a:rPr lang="en-US" err="1">
                <a:solidFill>
                  <a:schemeClr val="tx1"/>
                </a:solidFill>
                <a:latin typeface="Ubuntu"/>
              </a:rPr>
              <a:t>ars</a:t>
            </a:r>
            <a:r>
              <a:rPr lang="en-US" dirty="0">
                <a:solidFill>
                  <a:schemeClr val="tx1"/>
                </a:solidFill>
                <a:latin typeface="Ubuntu"/>
              </a:rPr>
              <a:t> 2517 </a:t>
            </a:r>
            <a:r>
              <a:rPr lang="en-US" err="1">
                <a:solidFill>
                  <a:schemeClr val="tx1"/>
                </a:solidFill>
                <a:latin typeface="Ubuntu"/>
              </a:rPr>
              <a:t>calorii</a:t>
            </a:r>
            <a:r>
              <a:rPr lang="en-US" dirty="0">
                <a:solidFill>
                  <a:schemeClr val="tx1"/>
                </a:solidFill>
                <a:latin typeface="Ubuntu"/>
              </a:rPr>
              <a:t>. </a:t>
            </a:r>
            <a:r>
              <a:rPr lang="en-US" err="1">
                <a:solidFill>
                  <a:schemeClr val="tx1"/>
                </a:solidFill>
                <a:latin typeface="Ubuntu"/>
              </a:rPr>
              <a:t>Câte</a:t>
            </a:r>
            <a:r>
              <a:rPr lang="en-US" dirty="0">
                <a:solidFill>
                  <a:schemeClr val="tx1"/>
                </a:solidFill>
                <a:latin typeface="Ubuntu"/>
              </a:rPr>
              <a:t> </a:t>
            </a:r>
            <a:r>
              <a:rPr lang="en-US" err="1">
                <a:solidFill>
                  <a:schemeClr val="tx1"/>
                </a:solidFill>
                <a:latin typeface="Ubuntu"/>
              </a:rPr>
              <a:t>calorii</a:t>
            </a:r>
            <a:r>
              <a:rPr lang="en-US" dirty="0">
                <a:solidFill>
                  <a:schemeClr val="tx1"/>
                </a:solidFill>
                <a:latin typeface="Ubuntu"/>
              </a:rPr>
              <a:t> s-au </a:t>
            </a:r>
            <a:r>
              <a:rPr lang="en-US" err="1">
                <a:solidFill>
                  <a:schemeClr val="tx1"/>
                </a:solidFill>
                <a:latin typeface="Ubuntu"/>
              </a:rPr>
              <a:t>ars</a:t>
            </a:r>
            <a:r>
              <a:rPr lang="en-US" dirty="0">
                <a:solidFill>
                  <a:schemeClr val="tx1"/>
                </a:solidFill>
                <a:latin typeface="Ubuntu"/>
              </a:rPr>
              <a:t>, </a:t>
            </a:r>
            <a:r>
              <a:rPr lang="en-US" err="1">
                <a:solidFill>
                  <a:schemeClr val="tx1"/>
                </a:solidFill>
                <a:latin typeface="Ubuntu"/>
              </a:rPr>
              <a:t>în</a:t>
            </a:r>
            <a:r>
              <a:rPr lang="en-US" dirty="0">
                <a:solidFill>
                  <a:schemeClr val="tx1"/>
                </a:solidFill>
                <a:latin typeface="Ubuntu"/>
              </a:rPr>
              <a:t> </a:t>
            </a:r>
            <a:r>
              <a:rPr lang="en-US" err="1">
                <a:solidFill>
                  <a:schemeClr val="tx1"/>
                </a:solidFill>
                <a:latin typeface="Ubuntu"/>
              </a:rPr>
              <a:t>medie</a:t>
            </a:r>
            <a:r>
              <a:rPr lang="en-US" dirty="0">
                <a:solidFill>
                  <a:schemeClr val="tx1"/>
                </a:solidFill>
                <a:latin typeface="Ubuntu"/>
              </a:rPr>
              <a:t>, pe </a:t>
            </a:r>
            <a:r>
              <a:rPr lang="en-US" err="1">
                <a:solidFill>
                  <a:schemeClr val="tx1"/>
                </a:solidFill>
                <a:latin typeface="Ubuntu"/>
              </a:rPr>
              <a:t>oră</a:t>
            </a:r>
            <a:r>
              <a:rPr lang="en-US" dirty="0">
                <a:solidFill>
                  <a:schemeClr val="tx1"/>
                </a:solidFill>
                <a:latin typeface="Ubuntu"/>
              </a:rPr>
              <a:t>?</a:t>
            </a:r>
          </a:p>
          <a:p>
            <a:r>
              <a:rPr lang="en-US" dirty="0">
                <a:solidFill>
                  <a:schemeClr val="tx1"/>
                </a:solidFill>
                <a:latin typeface="Ubuntu"/>
              </a:rPr>
              <a:t>5. La </a:t>
            </a:r>
            <a:r>
              <a:rPr lang="en-US" err="1">
                <a:solidFill>
                  <a:schemeClr val="tx1"/>
                </a:solidFill>
                <a:latin typeface="Ubuntu"/>
              </a:rPr>
              <a:t>Mănăstirea</a:t>
            </a:r>
            <a:r>
              <a:rPr lang="en-US" dirty="0">
                <a:solidFill>
                  <a:schemeClr val="tx1"/>
                </a:solidFill>
                <a:latin typeface="Ubuntu"/>
              </a:rPr>
              <a:t> Sinaia, </a:t>
            </a:r>
            <a:r>
              <a:rPr lang="en-US" err="1">
                <a:solidFill>
                  <a:schemeClr val="tx1"/>
                </a:solidFill>
                <a:latin typeface="Ubuntu"/>
              </a:rPr>
              <a:t>vizitatorii</a:t>
            </a:r>
            <a:r>
              <a:rPr lang="en-US" dirty="0">
                <a:solidFill>
                  <a:schemeClr val="tx1"/>
                </a:solidFill>
                <a:latin typeface="Ubuntu"/>
              </a:rPr>
              <a:t> </a:t>
            </a:r>
            <a:r>
              <a:rPr lang="en-US" err="1">
                <a:solidFill>
                  <a:schemeClr val="tx1"/>
                </a:solidFill>
                <a:latin typeface="Ubuntu"/>
              </a:rPr>
              <a:t>petrec</a:t>
            </a:r>
            <a:r>
              <a:rPr lang="en-US" dirty="0">
                <a:solidFill>
                  <a:schemeClr val="tx1"/>
                </a:solidFill>
                <a:latin typeface="Ubuntu"/>
              </a:rPr>
              <a:t> </a:t>
            </a:r>
            <a:r>
              <a:rPr lang="en-US" err="1">
                <a:solidFill>
                  <a:schemeClr val="tx1"/>
                </a:solidFill>
                <a:latin typeface="Ubuntu"/>
              </a:rPr>
              <a:t>în</a:t>
            </a:r>
            <a:r>
              <a:rPr lang="en-US" dirty="0">
                <a:solidFill>
                  <a:schemeClr val="tx1"/>
                </a:solidFill>
                <a:latin typeface="Ubuntu"/>
              </a:rPr>
              <a:t> </a:t>
            </a:r>
            <a:r>
              <a:rPr lang="en-US" err="1">
                <a:solidFill>
                  <a:schemeClr val="tx1"/>
                </a:solidFill>
                <a:latin typeface="Ubuntu"/>
              </a:rPr>
              <a:t>medie</a:t>
            </a:r>
            <a:r>
              <a:rPr lang="en-US" dirty="0">
                <a:solidFill>
                  <a:schemeClr val="tx1"/>
                </a:solidFill>
                <a:latin typeface="Ubuntu"/>
              </a:rPr>
              <a:t> 3 minute </a:t>
            </a:r>
            <a:r>
              <a:rPr lang="en-US" err="1">
                <a:solidFill>
                  <a:schemeClr val="tx1"/>
                </a:solidFill>
                <a:latin typeface="Ubuntu"/>
              </a:rPr>
              <a:t>în</a:t>
            </a:r>
            <a:r>
              <a:rPr lang="en-US" dirty="0">
                <a:solidFill>
                  <a:schemeClr val="tx1"/>
                </a:solidFill>
                <a:latin typeface="Ubuntu"/>
              </a:rPr>
              <a:t> </a:t>
            </a:r>
            <a:r>
              <a:rPr lang="en-US" err="1">
                <a:solidFill>
                  <a:schemeClr val="tx1"/>
                </a:solidFill>
                <a:latin typeface="Ubuntu"/>
              </a:rPr>
              <a:t>fiecare</a:t>
            </a:r>
            <a:r>
              <a:rPr lang="en-US" dirty="0">
                <a:solidFill>
                  <a:schemeClr val="tx1"/>
                </a:solidFill>
                <a:latin typeface="Ubuntu"/>
              </a:rPr>
              <a:t> </a:t>
            </a:r>
            <a:r>
              <a:rPr lang="en-US" err="1">
                <a:solidFill>
                  <a:schemeClr val="tx1"/>
                </a:solidFill>
                <a:latin typeface="Ubuntu"/>
              </a:rPr>
              <a:t>zonă</a:t>
            </a:r>
            <a:r>
              <a:rPr lang="en-US" dirty="0">
                <a:solidFill>
                  <a:schemeClr val="tx1"/>
                </a:solidFill>
                <a:latin typeface="Ubuntu"/>
              </a:rPr>
              <a:t> (</a:t>
            </a:r>
            <a:r>
              <a:rPr lang="en-US" err="1">
                <a:solidFill>
                  <a:schemeClr val="tx1"/>
                </a:solidFill>
                <a:latin typeface="Ubuntu"/>
              </a:rPr>
              <a:t>paraclis</a:t>
            </a:r>
            <a:r>
              <a:rPr lang="en-US" dirty="0">
                <a:solidFill>
                  <a:schemeClr val="tx1"/>
                </a:solidFill>
                <a:latin typeface="Ubuntu"/>
              </a:rPr>
              <a:t>, </a:t>
            </a:r>
            <a:r>
              <a:rPr lang="en-US" err="1">
                <a:solidFill>
                  <a:schemeClr val="tx1"/>
                </a:solidFill>
                <a:latin typeface="Ubuntu"/>
              </a:rPr>
              <a:t>curte</a:t>
            </a:r>
            <a:r>
              <a:rPr lang="en-US" dirty="0">
                <a:solidFill>
                  <a:schemeClr val="tx1"/>
                </a:solidFill>
                <a:latin typeface="Ubuntu"/>
              </a:rPr>
              <a:t>, </a:t>
            </a:r>
            <a:r>
              <a:rPr lang="en-US" err="1">
                <a:solidFill>
                  <a:schemeClr val="tx1"/>
                </a:solidFill>
                <a:latin typeface="Ubuntu"/>
              </a:rPr>
              <a:t>biserică</a:t>
            </a:r>
            <a:r>
              <a:rPr lang="en-US" dirty="0">
                <a:solidFill>
                  <a:schemeClr val="tx1"/>
                </a:solidFill>
                <a:latin typeface="Ubuntu"/>
              </a:rPr>
              <a:t>, </a:t>
            </a:r>
            <a:r>
              <a:rPr lang="en-US" err="1">
                <a:solidFill>
                  <a:schemeClr val="tx1"/>
                </a:solidFill>
                <a:latin typeface="Ubuntu"/>
              </a:rPr>
              <a:t>muzeu</a:t>
            </a:r>
            <a:r>
              <a:rPr lang="en-US" dirty="0">
                <a:solidFill>
                  <a:schemeClr val="tx1"/>
                </a:solidFill>
                <a:latin typeface="Ubuntu"/>
              </a:rPr>
              <a:t> etc.). </a:t>
            </a:r>
            <a:r>
              <a:rPr lang="en-US" err="1">
                <a:solidFill>
                  <a:schemeClr val="tx1"/>
                </a:solidFill>
                <a:latin typeface="Ubuntu"/>
              </a:rPr>
              <a:t>Dacă</a:t>
            </a:r>
            <a:r>
              <a:rPr lang="en-US" dirty="0">
                <a:solidFill>
                  <a:schemeClr val="tx1"/>
                </a:solidFill>
                <a:latin typeface="Ubuntu"/>
              </a:rPr>
              <a:t> </a:t>
            </a:r>
            <a:r>
              <a:rPr lang="en-US" err="1">
                <a:solidFill>
                  <a:schemeClr val="tx1"/>
                </a:solidFill>
                <a:latin typeface="Ubuntu"/>
              </a:rPr>
              <a:t>grupul</a:t>
            </a:r>
            <a:r>
              <a:rPr lang="en-US" dirty="0">
                <a:solidFill>
                  <a:schemeClr val="tx1"/>
                </a:solidFill>
                <a:latin typeface="Ubuntu"/>
              </a:rPr>
              <a:t> </a:t>
            </a:r>
            <a:r>
              <a:rPr lang="en-US" err="1">
                <a:solidFill>
                  <a:schemeClr val="tx1"/>
                </a:solidFill>
                <a:latin typeface="Ubuntu"/>
              </a:rPr>
              <a:t>vizitează</a:t>
            </a:r>
            <a:r>
              <a:rPr lang="en-US" dirty="0">
                <a:solidFill>
                  <a:schemeClr val="tx1"/>
                </a:solidFill>
                <a:latin typeface="Ubuntu"/>
              </a:rPr>
              <a:t> 6 zone, </a:t>
            </a:r>
            <a:r>
              <a:rPr lang="en-US" err="1">
                <a:solidFill>
                  <a:schemeClr val="tx1"/>
                </a:solidFill>
                <a:latin typeface="Ubuntu"/>
              </a:rPr>
              <a:t>iar</a:t>
            </a:r>
            <a:r>
              <a:rPr lang="en-US" dirty="0">
                <a:solidFill>
                  <a:schemeClr val="tx1"/>
                </a:solidFill>
                <a:latin typeface="Ubuntu"/>
              </a:rPr>
              <a:t> </a:t>
            </a:r>
            <a:r>
              <a:rPr lang="en-US" err="1">
                <a:solidFill>
                  <a:schemeClr val="tx1"/>
                </a:solidFill>
                <a:latin typeface="Ubuntu"/>
              </a:rPr>
              <a:t>ghidul</a:t>
            </a:r>
            <a:r>
              <a:rPr lang="en-US" dirty="0">
                <a:solidFill>
                  <a:schemeClr val="tx1"/>
                </a:solidFill>
                <a:latin typeface="Ubuntu"/>
              </a:rPr>
              <a:t> face o </a:t>
            </a:r>
            <a:r>
              <a:rPr lang="en-US" err="1">
                <a:solidFill>
                  <a:schemeClr val="tx1"/>
                </a:solidFill>
                <a:latin typeface="Ubuntu"/>
              </a:rPr>
              <a:t>prezentare</a:t>
            </a:r>
            <a:r>
              <a:rPr lang="en-US" dirty="0">
                <a:solidFill>
                  <a:schemeClr val="tx1"/>
                </a:solidFill>
                <a:latin typeface="Ubuntu"/>
              </a:rPr>
              <a:t> </a:t>
            </a:r>
            <a:r>
              <a:rPr lang="en-US" err="1">
                <a:solidFill>
                  <a:schemeClr val="tx1"/>
                </a:solidFill>
                <a:latin typeface="Ubuntu"/>
              </a:rPr>
              <a:t>generală</a:t>
            </a:r>
            <a:r>
              <a:rPr lang="en-US" dirty="0">
                <a:solidFill>
                  <a:schemeClr val="tx1"/>
                </a:solidFill>
                <a:latin typeface="Ubuntu"/>
              </a:rPr>
              <a:t> de 10 minute la </a:t>
            </a:r>
            <a:r>
              <a:rPr lang="en-US" err="1">
                <a:solidFill>
                  <a:schemeClr val="tx1"/>
                </a:solidFill>
                <a:latin typeface="Ubuntu"/>
              </a:rPr>
              <a:t>început</a:t>
            </a:r>
            <a:r>
              <a:rPr lang="en-US" dirty="0">
                <a:solidFill>
                  <a:schemeClr val="tx1"/>
                </a:solidFill>
                <a:latin typeface="Ubuntu"/>
              </a:rPr>
              <a:t>, </a:t>
            </a:r>
            <a:r>
              <a:rPr lang="en-US" err="1">
                <a:solidFill>
                  <a:schemeClr val="tx1"/>
                </a:solidFill>
                <a:latin typeface="Ubuntu"/>
              </a:rPr>
              <a:t>cât</a:t>
            </a:r>
            <a:r>
              <a:rPr lang="en-US" dirty="0">
                <a:solidFill>
                  <a:schemeClr val="tx1"/>
                </a:solidFill>
                <a:latin typeface="Ubuntu"/>
              </a:rPr>
              <a:t> </a:t>
            </a:r>
            <a:r>
              <a:rPr lang="en-US" err="1">
                <a:solidFill>
                  <a:schemeClr val="tx1"/>
                </a:solidFill>
                <a:latin typeface="Ubuntu"/>
              </a:rPr>
              <a:t>durează</a:t>
            </a:r>
            <a:r>
              <a:rPr lang="en-US" dirty="0">
                <a:solidFill>
                  <a:schemeClr val="tx1"/>
                </a:solidFill>
                <a:latin typeface="Ubuntu"/>
              </a:rPr>
              <a:t> </a:t>
            </a:r>
            <a:r>
              <a:rPr lang="en-US" err="1">
                <a:solidFill>
                  <a:schemeClr val="tx1"/>
                </a:solidFill>
                <a:latin typeface="Ubuntu"/>
              </a:rPr>
              <a:t>turul</a:t>
            </a:r>
            <a:r>
              <a:rPr lang="en-US" dirty="0">
                <a:solidFill>
                  <a:schemeClr val="tx1"/>
                </a:solidFill>
                <a:latin typeface="Ubuntu"/>
              </a:rPr>
              <a:t> </a:t>
            </a:r>
            <a:r>
              <a:rPr lang="en-US" err="1">
                <a:solidFill>
                  <a:schemeClr val="tx1"/>
                </a:solidFill>
                <a:latin typeface="Ubuntu"/>
              </a:rPr>
              <a:t>complet</a:t>
            </a:r>
            <a:r>
              <a:rPr lang="en-US" dirty="0">
                <a:solidFill>
                  <a:schemeClr val="tx1"/>
                </a:solidFill>
                <a:latin typeface="Ubuntu"/>
              </a:rPr>
              <a:t>?</a:t>
            </a:r>
          </a:p>
          <a:p>
            <a:r>
              <a:rPr lang="en-US">
                <a:solidFill>
                  <a:schemeClr val="tx1"/>
                </a:solidFill>
                <a:latin typeface="Ubuntu"/>
              </a:rPr>
              <a:t>6. </a:t>
            </a:r>
            <a:r>
              <a:rPr lang="en-US" err="1">
                <a:solidFill>
                  <a:schemeClr val="tx1"/>
                </a:solidFill>
                <a:latin typeface="Ubuntu"/>
              </a:rPr>
              <a:t>Dacă</a:t>
            </a:r>
            <a:r>
              <a:rPr lang="en-US">
                <a:solidFill>
                  <a:schemeClr val="tx1"/>
                </a:solidFill>
                <a:latin typeface="Ubuntu"/>
              </a:rPr>
              <a:t> </a:t>
            </a:r>
            <a:r>
              <a:rPr lang="en-US" err="1">
                <a:solidFill>
                  <a:schemeClr val="tx1"/>
                </a:solidFill>
                <a:latin typeface="Ubuntu"/>
              </a:rPr>
              <a:t>cei</a:t>
            </a:r>
            <a:r>
              <a:rPr lang="en-US">
                <a:solidFill>
                  <a:schemeClr val="tx1"/>
                </a:solidFill>
                <a:latin typeface="Ubuntu"/>
              </a:rPr>
              <a:t> 23 de </a:t>
            </a:r>
            <a:r>
              <a:rPr lang="en-US" err="1">
                <a:solidFill>
                  <a:schemeClr val="tx1"/>
                </a:solidFill>
                <a:latin typeface="Ubuntu"/>
              </a:rPr>
              <a:t>elevi</a:t>
            </a:r>
            <a:r>
              <a:rPr lang="en-US">
                <a:solidFill>
                  <a:schemeClr val="tx1"/>
                </a:solidFill>
                <a:latin typeface="Ubuntu"/>
              </a:rPr>
              <a:t> </a:t>
            </a:r>
            <a:r>
              <a:rPr lang="en-US" err="1">
                <a:solidFill>
                  <a:schemeClr val="tx1"/>
                </a:solidFill>
                <a:latin typeface="Ubuntu"/>
              </a:rPr>
              <a:t>plătesc</a:t>
            </a:r>
            <a:r>
              <a:rPr lang="en-US">
                <a:solidFill>
                  <a:schemeClr val="tx1"/>
                </a:solidFill>
                <a:latin typeface="Ubuntu"/>
              </a:rPr>
              <a:t> 25 de lei </a:t>
            </a:r>
            <a:r>
              <a:rPr lang="en-US" err="1">
                <a:solidFill>
                  <a:schemeClr val="tx1"/>
                </a:solidFill>
                <a:latin typeface="Ubuntu"/>
              </a:rPr>
              <a:t>pentru</a:t>
            </a:r>
            <a:r>
              <a:rPr lang="en-US">
                <a:solidFill>
                  <a:schemeClr val="tx1"/>
                </a:solidFill>
                <a:latin typeface="Ubuntu"/>
              </a:rPr>
              <a:t> un </a:t>
            </a:r>
            <a:r>
              <a:rPr lang="en-US" err="1">
                <a:solidFill>
                  <a:schemeClr val="tx1"/>
                </a:solidFill>
                <a:latin typeface="Ubuntu"/>
              </a:rPr>
              <a:t>bilet</a:t>
            </a:r>
            <a:r>
              <a:rPr lang="en-US">
                <a:solidFill>
                  <a:schemeClr val="tx1"/>
                </a:solidFill>
                <a:latin typeface="Ubuntu"/>
              </a:rPr>
              <a:t> de </a:t>
            </a:r>
            <a:r>
              <a:rPr lang="en-US" err="1">
                <a:solidFill>
                  <a:schemeClr val="tx1"/>
                </a:solidFill>
                <a:latin typeface="Ubuntu"/>
              </a:rPr>
              <a:t>intrare</a:t>
            </a:r>
            <a:r>
              <a:rPr lang="en-US">
                <a:solidFill>
                  <a:schemeClr val="tx1"/>
                </a:solidFill>
                <a:latin typeface="Ubuntu"/>
              </a:rPr>
              <a:t> la </a:t>
            </a:r>
            <a:r>
              <a:rPr lang="en-US" err="1">
                <a:solidFill>
                  <a:schemeClr val="tx1"/>
                </a:solidFill>
                <a:latin typeface="Ubuntu"/>
              </a:rPr>
              <a:t>Castelul</a:t>
            </a:r>
            <a:r>
              <a:rPr lang="en-US">
                <a:solidFill>
                  <a:schemeClr val="tx1"/>
                </a:solidFill>
                <a:latin typeface="Ubuntu"/>
              </a:rPr>
              <a:t> </a:t>
            </a:r>
            <a:r>
              <a:rPr lang="en-US" err="1">
                <a:solidFill>
                  <a:schemeClr val="tx1"/>
                </a:solidFill>
                <a:latin typeface="Ubuntu"/>
              </a:rPr>
              <a:t>Peleș</a:t>
            </a:r>
            <a:r>
              <a:rPr lang="en-US">
                <a:solidFill>
                  <a:schemeClr val="tx1"/>
                </a:solidFill>
                <a:latin typeface="Ubuntu"/>
              </a:rPr>
              <a:t>, </a:t>
            </a:r>
            <a:r>
              <a:rPr lang="en-US" err="1">
                <a:solidFill>
                  <a:schemeClr val="tx1"/>
                </a:solidFill>
                <a:latin typeface="Ubuntu"/>
              </a:rPr>
              <a:t>iar</a:t>
            </a:r>
            <a:r>
              <a:rPr lang="en-US">
                <a:solidFill>
                  <a:schemeClr val="tx1"/>
                </a:solidFill>
                <a:latin typeface="Ubuntu"/>
              </a:rPr>
              <a:t> </a:t>
            </a:r>
            <a:r>
              <a:rPr lang="en-US" err="1">
                <a:solidFill>
                  <a:schemeClr val="tx1"/>
                </a:solidFill>
                <a:latin typeface="Ubuntu"/>
              </a:rPr>
              <a:t>cei</a:t>
            </a:r>
            <a:r>
              <a:rPr lang="en-US">
                <a:solidFill>
                  <a:schemeClr val="tx1"/>
                </a:solidFill>
                <a:latin typeface="Ubuntu"/>
              </a:rPr>
              <a:t> 2 </a:t>
            </a:r>
            <a:r>
              <a:rPr lang="en-US" err="1">
                <a:solidFill>
                  <a:schemeClr val="tx1"/>
                </a:solidFill>
                <a:latin typeface="Ubuntu"/>
              </a:rPr>
              <a:t>profesori</a:t>
            </a:r>
            <a:r>
              <a:rPr lang="en-US">
                <a:solidFill>
                  <a:schemeClr val="tx1"/>
                </a:solidFill>
                <a:latin typeface="Ubuntu"/>
              </a:rPr>
              <a:t> </a:t>
            </a:r>
            <a:r>
              <a:rPr lang="en-US" err="1">
                <a:solidFill>
                  <a:schemeClr val="tx1"/>
                </a:solidFill>
                <a:latin typeface="Ubuntu"/>
              </a:rPr>
              <a:t>plătesc</a:t>
            </a:r>
            <a:r>
              <a:rPr lang="en-US">
                <a:solidFill>
                  <a:schemeClr val="tx1"/>
                </a:solidFill>
                <a:latin typeface="Ubuntu"/>
              </a:rPr>
              <a:t> 100 de lei </a:t>
            </a:r>
            <a:r>
              <a:rPr lang="en-US" err="1">
                <a:solidFill>
                  <a:schemeClr val="tx1"/>
                </a:solidFill>
                <a:latin typeface="Ubuntu"/>
              </a:rPr>
              <a:t>fiecare</a:t>
            </a:r>
            <a:r>
              <a:rPr lang="en-US">
                <a:solidFill>
                  <a:schemeClr val="tx1"/>
                </a:solidFill>
                <a:latin typeface="Ubuntu"/>
              </a:rPr>
              <a:t>, </a:t>
            </a:r>
            <a:r>
              <a:rPr lang="en-US" err="1">
                <a:solidFill>
                  <a:schemeClr val="tx1"/>
                </a:solidFill>
                <a:latin typeface="Ubuntu"/>
              </a:rPr>
              <a:t>câți</a:t>
            </a:r>
            <a:r>
              <a:rPr lang="en-US">
                <a:solidFill>
                  <a:schemeClr val="tx1"/>
                </a:solidFill>
                <a:latin typeface="Ubuntu"/>
              </a:rPr>
              <a:t> lei s-au </a:t>
            </a:r>
            <a:r>
              <a:rPr lang="en-US" err="1">
                <a:solidFill>
                  <a:schemeClr val="tx1"/>
                </a:solidFill>
                <a:latin typeface="Ubuntu"/>
              </a:rPr>
              <a:t>cheltuit</a:t>
            </a:r>
            <a:r>
              <a:rPr lang="en-US">
                <a:solidFill>
                  <a:schemeClr val="tx1"/>
                </a:solidFill>
                <a:latin typeface="Ubuntu"/>
              </a:rPr>
              <a:t> </a:t>
            </a:r>
            <a:r>
              <a:rPr lang="en-US" err="1">
                <a:solidFill>
                  <a:schemeClr val="tx1"/>
                </a:solidFill>
                <a:latin typeface="Ubuntu"/>
              </a:rPr>
              <a:t>în</a:t>
            </a:r>
            <a:r>
              <a:rPr lang="en-US">
                <a:solidFill>
                  <a:schemeClr val="tx1"/>
                </a:solidFill>
                <a:latin typeface="Ubuntu"/>
              </a:rPr>
              <a:t> total? </a:t>
            </a:r>
            <a:r>
              <a:rPr lang="en-US" err="1">
                <a:solidFill>
                  <a:schemeClr val="tx1"/>
                </a:solidFill>
                <a:latin typeface="Ubuntu"/>
              </a:rPr>
              <a:t>Cât</a:t>
            </a:r>
            <a:r>
              <a:rPr lang="en-US">
                <a:solidFill>
                  <a:schemeClr val="tx1"/>
                </a:solidFill>
                <a:latin typeface="Ubuntu"/>
              </a:rPr>
              <a:t> </a:t>
            </a:r>
            <a:r>
              <a:rPr lang="en-US" err="1">
                <a:solidFill>
                  <a:schemeClr val="tx1"/>
                </a:solidFill>
                <a:latin typeface="Ubuntu"/>
              </a:rPr>
              <a:t>înseamnă</a:t>
            </a:r>
            <a:r>
              <a:rPr lang="en-US">
                <a:solidFill>
                  <a:schemeClr val="tx1"/>
                </a:solidFill>
                <a:latin typeface="Ubuntu"/>
              </a:rPr>
              <a:t> </a:t>
            </a:r>
            <a:r>
              <a:rPr lang="en-US" err="1">
                <a:solidFill>
                  <a:schemeClr val="tx1"/>
                </a:solidFill>
                <a:latin typeface="Ubuntu"/>
              </a:rPr>
              <a:t>această</a:t>
            </a:r>
            <a:r>
              <a:rPr lang="en-US">
                <a:solidFill>
                  <a:schemeClr val="tx1"/>
                </a:solidFill>
                <a:latin typeface="Ubuntu"/>
              </a:rPr>
              <a:t> </a:t>
            </a:r>
            <a:r>
              <a:rPr lang="en-US" err="1">
                <a:solidFill>
                  <a:schemeClr val="tx1"/>
                </a:solidFill>
                <a:latin typeface="Ubuntu"/>
              </a:rPr>
              <a:t>sumă</a:t>
            </a:r>
            <a:r>
              <a:rPr lang="en-US">
                <a:solidFill>
                  <a:schemeClr val="tx1"/>
                </a:solidFill>
                <a:latin typeface="Ubuntu"/>
              </a:rPr>
              <a:t> </a:t>
            </a:r>
            <a:r>
              <a:rPr lang="en-US" err="1">
                <a:solidFill>
                  <a:schemeClr val="tx1"/>
                </a:solidFill>
                <a:latin typeface="Ubuntu"/>
              </a:rPr>
              <a:t>în</a:t>
            </a:r>
            <a:r>
              <a:rPr lang="en-US">
                <a:solidFill>
                  <a:schemeClr val="tx1"/>
                </a:solidFill>
                <a:latin typeface="Ubuntu"/>
              </a:rPr>
              <a:t> euro, </a:t>
            </a:r>
            <a:r>
              <a:rPr lang="en-US" err="1">
                <a:solidFill>
                  <a:schemeClr val="tx1"/>
                </a:solidFill>
                <a:latin typeface="Ubuntu"/>
              </a:rPr>
              <a:t>dacă</a:t>
            </a:r>
            <a:r>
              <a:rPr lang="en-US">
                <a:solidFill>
                  <a:schemeClr val="tx1"/>
                </a:solidFill>
                <a:latin typeface="Ubuntu"/>
              </a:rPr>
              <a:t> 1 euro = 5 lei?</a:t>
            </a:r>
          </a:p>
          <a:p>
            <a:endParaRPr lang="en-US"/>
          </a:p>
          <a:p>
            <a:pPr marL="342900" indent="-342900">
              <a:buAutoNum type="arabicPeriod"/>
            </a:pPr>
            <a:endParaRPr lang="en-US"/>
          </a:p>
          <a:p>
            <a:pPr marL="342900" indent="-342900">
              <a:buAutoNum type="arabicPeriod"/>
            </a:pPr>
            <a:endParaRPr lang="en-US"/>
          </a:p>
        </p:txBody>
      </p:sp>
    </p:spTree>
    <p:extLst>
      <p:ext uri="{BB962C8B-B14F-4D97-AF65-F5344CB8AC3E}">
        <p14:creationId xmlns:p14="http://schemas.microsoft.com/office/powerpoint/2010/main" val="2928045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AA67A-AA43-44DD-FCEF-34FA535AB403}"/>
              </a:ext>
            </a:extLst>
          </p:cNvPr>
          <p:cNvSpPr>
            <a:spLocks noGrp="1"/>
          </p:cNvSpPr>
          <p:nvPr>
            <p:ph type="body" idx="4294967295"/>
          </p:nvPr>
        </p:nvSpPr>
        <p:spPr>
          <a:xfrm>
            <a:off x="-3706" y="69596"/>
            <a:ext cx="4579347" cy="4330392"/>
          </a:xfrm>
          <a:ln>
            <a:noFill/>
          </a:ln>
        </p:spPr>
        <p:style>
          <a:lnRef idx="2">
            <a:schemeClr val="dk1"/>
          </a:lnRef>
          <a:fillRef idx="1">
            <a:schemeClr val="lt1"/>
          </a:fillRef>
          <a:effectRef idx="0">
            <a:schemeClr val="dk1"/>
          </a:effectRef>
          <a:fontRef idx="minor">
            <a:schemeClr val="dk1"/>
          </a:fontRef>
        </p:style>
        <p:txBody>
          <a:bodyPr/>
          <a:lstStyle/>
          <a:p>
            <a:pPr marL="342900" indent="-342900">
              <a:buAutoNum type="arabicPeriod"/>
            </a:pPr>
            <a:r>
              <a:rPr lang="en-US" sz="1200"/>
              <a:t>-------- In prima zi --------</a:t>
            </a:r>
            <a:endParaRPr lang="en-US"/>
          </a:p>
          <a:p>
            <a:pPr marL="0" indent="0">
              <a:buNone/>
            </a:pPr>
            <a:r>
              <a:rPr lang="en-US" sz="1200"/>
              <a:t>  • Gara de Nord – Gara Sinaia cu </a:t>
            </a:r>
            <a:r>
              <a:rPr lang="en-US" sz="1200" err="1"/>
              <a:t>trenul</a:t>
            </a:r>
            <a:r>
              <a:rPr lang="en-US" sz="1200"/>
              <a:t>: 120 km</a:t>
            </a:r>
          </a:p>
          <a:p>
            <a:pPr>
              <a:buNone/>
            </a:pPr>
            <a:r>
              <a:rPr lang="en-US" sz="1200"/>
              <a:t> • Gara Sinaia – Hotel Bastion (pe </a:t>
            </a:r>
            <a:r>
              <a:rPr lang="en-US" sz="1200" err="1"/>
              <a:t>jos</a:t>
            </a:r>
            <a:r>
              <a:rPr lang="en-US" sz="1200"/>
              <a:t>): 3 km</a:t>
            </a:r>
          </a:p>
          <a:p>
            <a:pPr>
              <a:buNone/>
            </a:pPr>
            <a:r>
              <a:rPr lang="en-US" sz="1200"/>
              <a:t> • Hotel Bastion – </a:t>
            </a:r>
            <a:r>
              <a:rPr lang="en-US" sz="1200" err="1"/>
              <a:t>Poteca</a:t>
            </a:r>
            <a:r>
              <a:rPr lang="en-US" sz="1200"/>
              <a:t> </a:t>
            </a:r>
            <a:r>
              <a:rPr lang="en-US" sz="1200" err="1"/>
              <a:t>Regală</a:t>
            </a:r>
            <a:r>
              <a:rPr lang="en-US" sz="1200"/>
              <a:t>: 1 km</a:t>
            </a:r>
          </a:p>
          <a:p>
            <a:pPr>
              <a:buNone/>
            </a:pPr>
            <a:r>
              <a:rPr lang="en-US" sz="1200"/>
              <a:t> • </a:t>
            </a:r>
            <a:r>
              <a:rPr lang="en-US" sz="1200" err="1"/>
              <a:t>Poteca</a:t>
            </a:r>
            <a:r>
              <a:rPr lang="en-US" sz="1200"/>
              <a:t> </a:t>
            </a:r>
            <a:r>
              <a:rPr lang="en-US" sz="1200" err="1"/>
              <a:t>Regală</a:t>
            </a:r>
            <a:r>
              <a:rPr lang="en-US" sz="1200"/>
              <a:t> – </a:t>
            </a:r>
            <a:r>
              <a:rPr lang="en-US" sz="1200" err="1"/>
              <a:t>stâncile</a:t>
            </a:r>
            <a:r>
              <a:rPr lang="en-US" sz="1200"/>
              <a:t> Franz </a:t>
            </a:r>
            <a:r>
              <a:rPr lang="en-US" sz="1200" err="1"/>
              <a:t>și</a:t>
            </a:r>
            <a:r>
              <a:rPr lang="en-US" sz="1200"/>
              <a:t> Joseph: 2 km</a:t>
            </a:r>
          </a:p>
          <a:p>
            <a:pPr>
              <a:buNone/>
            </a:pPr>
            <a:r>
              <a:rPr lang="en-US" sz="1200"/>
              <a:t> • </a:t>
            </a:r>
            <a:r>
              <a:rPr lang="en-US" sz="1200" err="1"/>
              <a:t>Stâncile</a:t>
            </a:r>
            <a:r>
              <a:rPr lang="en-US" sz="1200"/>
              <a:t> Franz </a:t>
            </a:r>
            <a:r>
              <a:rPr lang="en-US" sz="1200" err="1"/>
              <a:t>și</a:t>
            </a:r>
            <a:r>
              <a:rPr lang="en-US" sz="1200"/>
              <a:t> Joseph – Poiana </a:t>
            </a:r>
            <a:r>
              <a:rPr lang="en-US" sz="1200" err="1"/>
              <a:t>Stânei</a:t>
            </a:r>
            <a:r>
              <a:rPr lang="en-US" sz="1200"/>
              <a:t> Regale: 1.5 km</a:t>
            </a:r>
          </a:p>
          <a:p>
            <a:pPr>
              <a:buNone/>
            </a:pPr>
            <a:r>
              <a:rPr lang="en-US" sz="1200"/>
              <a:t> • Poiana </a:t>
            </a:r>
            <a:r>
              <a:rPr lang="en-US" sz="1200" err="1"/>
              <a:t>Stânei</a:t>
            </a:r>
            <a:r>
              <a:rPr lang="en-US" sz="1200"/>
              <a:t> Regale – Hotel Bastion: 5 km</a:t>
            </a:r>
          </a:p>
          <a:p>
            <a:pPr>
              <a:buNone/>
            </a:pPr>
            <a:r>
              <a:rPr lang="en-US" sz="1200"/>
              <a:t> Total:</a:t>
            </a:r>
          </a:p>
          <a:p>
            <a:pPr marL="139700" indent="0">
              <a:buNone/>
            </a:pPr>
            <a:r>
              <a:rPr lang="en-US" sz="1200"/>
              <a:t> 120 + 3 + 1 + 2 + 1.5 + 5 = 132.5 km</a:t>
            </a:r>
          </a:p>
          <a:p>
            <a:pPr marL="139700" indent="0">
              <a:buNone/>
            </a:pPr>
            <a:r>
              <a:rPr lang="en-US" sz="1200"/>
              <a:t> -------- In a </a:t>
            </a:r>
            <a:r>
              <a:rPr lang="en-US" sz="1200" err="1"/>
              <a:t>doua</a:t>
            </a:r>
            <a:r>
              <a:rPr lang="en-US" sz="1200"/>
              <a:t> zi --------</a:t>
            </a:r>
          </a:p>
          <a:p>
            <a:pPr marL="0" indent="0">
              <a:buNone/>
            </a:pPr>
            <a:r>
              <a:rPr lang="en-US" sz="1200"/>
              <a:t>  • Hotel Bastion – </a:t>
            </a:r>
            <a:r>
              <a:rPr lang="en-US" sz="1200" err="1"/>
              <a:t>Mănăstirea</a:t>
            </a:r>
            <a:r>
              <a:rPr lang="en-US" sz="1200"/>
              <a:t> Sinaia</a:t>
            </a:r>
          </a:p>
          <a:p>
            <a:pPr>
              <a:buNone/>
            </a:pPr>
            <a:r>
              <a:rPr lang="en-US" sz="1200"/>
              <a:t> </a:t>
            </a:r>
            <a:r>
              <a:rPr lang="en-US" sz="1200" err="1"/>
              <a:t>Aproximativ</a:t>
            </a:r>
            <a:r>
              <a:rPr lang="en-US" sz="1200"/>
              <a:t> 1,5 km (pe </a:t>
            </a:r>
            <a:r>
              <a:rPr lang="en-US" sz="1200" err="1"/>
              <a:t>jos</a:t>
            </a:r>
            <a:r>
              <a:rPr lang="en-US" sz="1200"/>
              <a:t>).</a:t>
            </a:r>
          </a:p>
          <a:p>
            <a:pPr>
              <a:buNone/>
            </a:pPr>
            <a:r>
              <a:rPr lang="en-US" sz="1200"/>
              <a:t> • </a:t>
            </a:r>
            <a:r>
              <a:rPr lang="en-US" sz="1200" err="1"/>
              <a:t>Mănăstirea</a:t>
            </a:r>
            <a:r>
              <a:rPr lang="en-US" sz="1200"/>
              <a:t> Sinaia – </a:t>
            </a:r>
            <a:r>
              <a:rPr lang="en-US" sz="1200" err="1"/>
              <a:t>Castelul</a:t>
            </a:r>
            <a:r>
              <a:rPr lang="en-US" sz="1200"/>
              <a:t> </a:t>
            </a:r>
            <a:r>
              <a:rPr lang="en-US" sz="1200" err="1"/>
              <a:t>Peleș</a:t>
            </a:r>
            <a:endParaRPr lang="en-US" sz="1200"/>
          </a:p>
          <a:p>
            <a:pPr>
              <a:buNone/>
            </a:pPr>
            <a:r>
              <a:rPr lang="en-US" sz="1200"/>
              <a:t> Cam 1 km (pe </a:t>
            </a:r>
            <a:r>
              <a:rPr lang="en-US" sz="1200" err="1"/>
              <a:t>jos</a:t>
            </a:r>
            <a:r>
              <a:rPr lang="en-US" sz="1200"/>
              <a:t>).</a:t>
            </a:r>
          </a:p>
          <a:p>
            <a:pPr>
              <a:buNone/>
            </a:pPr>
            <a:r>
              <a:rPr lang="en-US" sz="1200"/>
              <a:t> • </a:t>
            </a:r>
            <a:r>
              <a:rPr lang="en-US" sz="1200" err="1"/>
              <a:t>Castelul</a:t>
            </a:r>
            <a:r>
              <a:rPr lang="en-US" sz="1200"/>
              <a:t> </a:t>
            </a:r>
            <a:r>
              <a:rPr lang="en-US" sz="1200" err="1"/>
              <a:t>Peleș</a:t>
            </a:r>
            <a:r>
              <a:rPr lang="en-US" sz="1200"/>
              <a:t> – Mall Sinaia</a:t>
            </a:r>
          </a:p>
          <a:p>
            <a:pPr>
              <a:buNone/>
            </a:pPr>
            <a:r>
              <a:rPr lang="en-US" sz="1200"/>
              <a:t> </a:t>
            </a:r>
            <a:r>
              <a:rPr lang="en-US" sz="1200" err="1"/>
              <a:t>Aproximativ</a:t>
            </a:r>
            <a:r>
              <a:rPr lang="en-US" sz="1200"/>
              <a:t> 1,2 km (pe </a:t>
            </a:r>
            <a:r>
              <a:rPr lang="en-US" sz="1200" err="1"/>
              <a:t>jos</a:t>
            </a:r>
            <a:r>
              <a:rPr lang="en-US" sz="1200"/>
              <a:t>).</a:t>
            </a:r>
          </a:p>
          <a:p>
            <a:pPr>
              <a:buNone/>
            </a:pPr>
            <a:r>
              <a:rPr lang="en-US" sz="1200"/>
              <a:t> • Mall Sinaia – Gara Sinaia</a:t>
            </a:r>
          </a:p>
          <a:p>
            <a:pPr>
              <a:buNone/>
            </a:pPr>
            <a:r>
              <a:rPr lang="en-US" sz="1200"/>
              <a:t> </a:t>
            </a:r>
            <a:r>
              <a:rPr lang="en-US" sz="1200" err="1"/>
              <a:t>În</a:t>
            </a:r>
            <a:r>
              <a:rPr lang="en-US" sz="1200"/>
              <a:t> </a:t>
            </a:r>
            <a:r>
              <a:rPr lang="en-US" sz="1200" err="1"/>
              <a:t>jur</a:t>
            </a:r>
            <a:r>
              <a:rPr lang="en-US" sz="1200"/>
              <a:t> de 1 km (pe </a:t>
            </a:r>
            <a:r>
              <a:rPr lang="en-US" sz="1200" err="1"/>
              <a:t>jos</a:t>
            </a:r>
            <a:r>
              <a:rPr lang="en-US" sz="1200"/>
              <a:t>).</a:t>
            </a:r>
          </a:p>
          <a:p>
            <a:pPr>
              <a:buNone/>
            </a:pPr>
            <a:r>
              <a:rPr lang="en-US" sz="1200"/>
              <a:t> • Gara Sinaia – Gara de Nord (</a:t>
            </a:r>
            <a:r>
              <a:rPr lang="en-US" sz="1200" err="1"/>
              <a:t>București</a:t>
            </a:r>
            <a:r>
              <a:rPr lang="en-US" sz="1200"/>
              <a:t>)</a:t>
            </a:r>
          </a:p>
          <a:p>
            <a:pPr>
              <a:buNone/>
            </a:pPr>
            <a:r>
              <a:rPr lang="en-US" sz="1200"/>
              <a:t> Cam 120 km (cu </a:t>
            </a:r>
            <a:r>
              <a:rPr lang="en-US" sz="1200" err="1"/>
              <a:t>trenul</a:t>
            </a:r>
            <a:r>
              <a:rPr lang="en-US" sz="1200"/>
              <a:t>).</a:t>
            </a:r>
          </a:p>
          <a:p>
            <a:pPr>
              <a:buNone/>
            </a:pPr>
            <a:r>
              <a:rPr lang="en-US" sz="1200"/>
              <a:t> </a:t>
            </a:r>
            <a:r>
              <a:rPr lang="en-US" sz="1200" err="1"/>
              <a:t>Acum</a:t>
            </a:r>
            <a:r>
              <a:rPr lang="en-US" sz="1200"/>
              <a:t> </a:t>
            </a:r>
            <a:r>
              <a:rPr lang="en-US" sz="1200" err="1"/>
              <a:t>să</a:t>
            </a:r>
            <a:r>
              <a:rPr lang="en-US" sz="1200"/>
              <a:t> </a:t>
            </a:r>
            <a:r>
              <a:rPr lang="en-US" sz="1200" err="1"/>
              <a:t>facem</a:t>
            </a:r>
            <a:r>
              <a:rPr lang="en-US" sz="1200"/>
              <a:t> </a:t>
            </a:r>
            <a:r>
              <a:rPr lang="en-US" sz="1200" err="1"/>
              <a:t>suma</a:t>
            </a:r>
            <a:r>
              <a:rPr lang="en-US" sz="1200"/>
              <a:t>:</a:t>
            </a:r>
          </a:p>
          <a:p>
            <a:pPr>
              <a:buNone/>
            </a:pPr>
            <a:r>
              <a:rPr lang="en-US" sz="1200"/>
              <a:t> • </a:t>
            </a:r>
            <a:r>
              <a:rPr lang="en-US" sz="1200" err="1"/>
              <a:t>Distanță</a:t>
            </a:r>
            <a:r>
              <a:rPr lang="en-US" sz="1200"/>
              <a:t> pe </a:t>
            </a:r>
            <a:r>
              <a:rPr lang="en-US" sz="1200" err="1"/>
              <a:t>jos</a:t>
            </a:r>
            <a:r>
              <a:rPr lang="en-US" sz="1200"/>
              <a:t>: 1,5 + 1 + 1,2 + 1 = 4,7 km</a:t>
            </a:r>
          </a:p>
          <a:p>
            <a:pPr>
              <a:buNone/>
            </a:pPr>
            <a:r>
              <a:rPr lang="en-US" sz="1200"/>
              <a:t> • </a:t>
            </a:r>
            <a:r>
              <a:rPr lang="en-US" sz="1200" err="1"/>
              <a:t>Distanță</a:t>
            </a:r>
            <a:r>
              <a:rPr lang="en-US" sz="1200"/>
              <a:t> cu </a:t>
            </a:r>
            <a:r>
              <a:rPr lang="en-US" sz="1200" err="1"/>
              <a:t>trenul</a:t>
            </a:r>
            <a:r>
              <a:rPr lang="en-US" sz="1200"/>
              <a:t>: 120 km</a:t>
            </a:r>
          </a:p>
          <a:p>
            <a:pPr marL="139700" indent="0">
              <a:buNone/>
            </a:pPr>
            <a:r>
              <a:rPr lang="en-US" sz="1200"/>
              <a:t> Total </a:t>
            </a:r>
            <a:r>
              <a:rPr lang="en-US" sz="1200" err="1"/>
              <a:t>distanță</a:t>
            </a:r>
            <a:r>
              <a:rPr lang="en-US" sz="1200"/>
              <a:t>: 4,7 + 120 = 124,7 km</a:t>
            </a:r>
          </a:p>
        </p:txBody>
      </p:sp>
      <p:sp>
        <p:nvSpPr>
          <p:cNvPr id="9" name="Google Shape;6633;p47">
            <a:extLst>
              <a:ext uri="{FF2B5EF4-FFF2-40B4-BE49-F238E27FC236}">
                <a16:creationId xmlns:a16="http://schemas.microsoft.com/office/drawing/2014/main" id="{F14E38BA-998C-6691-1800-951FDF953DCF}"/>
              </a:ext>
            </a:extLst>
          </p:cNvPr>
          <p:cNvSpPr txBox="1">
            <a:spLocks/>
          </p:cNvSpPr>
          <p:nvPr/>
        </p:nvSpPr>
        <p:spPr>
          <a:xfrm>
            <a:off x="3390979" y="3400139"/>
            <a:ext cx="4163811" cy="663040"/>
          </a:xfrm>
          <a:prstGeom prst="rect">
            <a:avLst/>
          </a:prstGeom>
          <a:ln w="571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a:solidFill>
                  <a:schemeClr val="tx1"/>
                </a:solidFill>
                <a:latin typeface="Ubuntu"/>
              </a:rPr>
              <a:t>5.  Timp </a:t>
            </a:r>
            <a:r>
              <a:rPr lang="en-US" sz="1200" err="1">
                <a:solidFill>
                  <a:schemeClr val="tx1"/>
                </a:solidFill>
                <a:latin typeface="Ubuntu"/>
              </a:rPr>
              <a:t>petrecut</a:t>
            </a:r>
            <a:r>
              <a:rPr lang="en-US" sz="1200">
                <a:solidFill>
                  <a:schemeClr val="tx1"/>
                </a:solidFill>
                <a:latin typeface="Ubuntu"/>
              </a:rPr>
              <a:t> </a:t>
            </a:r>
            <a:r>
              <a:rPr lang="en-US" sz="1200" err="1">
                <a:solidFill>
                  <a:schemeClr val="tx1"/>
                </a:solidFill>
                <a:latin typeface="Ubuntu"/>
              </a:rPr>
              <a:t>în</a:t>
            </a:r>
            <a:r>
              <a:rPr lang="en-US" sz="1200">
                <a:solidFill>
                  <a:schemeClr val="tx1"/>
                </a:solidFill>
                <a:latin typeface="Ubuntu"/>
              </a:rPr>
              <a:t> </a:t>
            </a:r>
            <a:r>
              <a:rPr lang="en-US" sz="1200" err="1">
                <a:solidFill>
                  <a:schemeClr val="tx1"/>
                </a:solidFill>
                <a:latin typeface="Ubuntu"/>
              </a:rPr>
              <a:t>cele</a:t>
            </a:r>
            <a:r>
              <a:rPr lang="en-US" sz="1200">
                <a:solidFill>
                  <a:schemeClr val="tx1"/>
                </a:solidFill>
                <a:latin typeface="Ubuntu"/>
              </a:rPr>
              <a:t> 6 zone: 6 x 3 = 18 minute</a:t>
            </a:r>
            <a:br>
              <a:rPr lang="en-US" sz="1200">
                <a:latin typeface="Ubuntu"/>
              </a:rPr>
            </a:br>
            <a:r>
              <a:rPr lang="en-US" sz="1200">
                <a:solidFill>
                  <a:schemeClr val="tx1"/>
                </a:solidFill>
                <a:latin typeface="Ubuntu"/>
              </a:rPr>
              <a:t>   </a:t>
            </a:r>
            <a:r>
              <a:rPr lang="en-US" sz="1200" err="1">
                <a:solidFill>
                  <a:schemeClr val="tx1"/>
                </a:solidFill>
                <a:latin typeface="Ubuntu"/>
              </a:rPr>
              <a:t>Adăugăm</a:t>
            </a:r>
            <a:r>
              <a:rPr lang="en-US" sz="1200">
                <a:solidFill>
                  <a:schemeClr val="tx1"/>
                </a:solidFill>
                <a:latin typeface="Ubuntu"/>
              </a:rPr>
              <a:t> </a:t>
            </a:r>
            <a:r>
              <a:rPr lang="en-US" sz="1200" err="1">
                <a:solidFill>
                  <a:schemeClr val="tx1"/>
                </a:solidFill>
                <a:latin typeface="Ubuntu"/>
              </a:rPr>
              <a:t>prezentarea</a:t>
            </a:r>
            <a:r>
              <a:rPr lang="en-US" sz="1200">
                <a:solidFill>
                  <a:schemeClr val="tx1"/>
                </a:solidFill>
                <a:latin typeface="Ubuntu"/>
              </a:rPr>
              <a:t> </a:t>
            </a:r>
            <a:r>
              <a:rPr lang="en-US" sz="1200" err="1">
                <a:solidFill>
                  <a:schemeClr val="tx1"/>
                </a:solidFill>
                <a:latin typeface="Ubuntu"/>
              </a:rPr>
              <a:t>ghidului</a:t>
            </a:r>
            <a:r>
              <a:rPr lang="en-US" sz="1200">
                <a:solidFill>
                  <a:schemeClr val="tx1"/>
                </a:solidFill>
                <a:latin typeface="Ubuntu"/>
              </a:rPr>
              <a:t>: 18 + 10 = 28 min</a:t>
            </a:r>
            <a:br>
              <a:rPr lang="en-US" sz="1200">
                <a:latin typeface="Ubuntu"/>
              </a:rPr>
            </a:br>
            <a:r>
              <a:rPr lang="en-US" sz="1200">
                <a:solidFill>
                  <a:schemeClr val="tx1"/>
                </a:solidFill>
                <a:latin typeface="Ubuntu"/>
              </a:rPr>
              <a:t>  Răspuns: Turul </a:t>
            </a:r>
            <a:r>
              <a:rPr lang="en-US" sz="1200" err="1">
                <a:solidFill>
                  <a:schemeClr val="tx1"/>
                </a:solidFill>
                <a:latin typeface="Ubuntu"/>
              </a:rPr>
              <a:t>complet</a:t>
            </a:r>
            <a:r>
              <a:rPr lang="en-US" sz="1200">
                <a:solidFill>
                  <a:schemeClr val="tx1"/>
                </a:solidFill>
                <a:latin typeface="Ubuntu"/>
              </a:rPr>
              <a:t> </a:t>
            </a:r>
            <a:r>
              <a:rPr lang="en-US" sz="1200" err="1">
                <a:solidFill>
                  <a:schemeClr val="tx1"/>
                </a:solidFill>
                <a:latin typeface="Ubuntu"/>
              </a:rPr>
              <a:t>durează</a:t>
            </a:r>
            <a:r>
              <a:rPr lang="en-US" sz="1200">
                <a:solidFill>
                  <a:schemeClr val="tx1"/>
                </a:solidFill>
                <a:latin typeface="Ubuntu"/>
              </a:rPr>
              <a:t> 28 de minute.</a:t>
            </a:r>
            <a:endParaRPr lang="en-US" sz="1200">
              <a:solidFill>
                <a:schemeClr val="tx1"/>
              </a:solidFill>
              <a:latin typeface="Ubuntu"/>
              <a:ea typeface="Cambria"/>
            </a:endParaRPr>
          </a:p>
        </p:txBody>
      </p:sp>
      <p:sp>
        <p:nvSpPr>
          <p:cNvPr id="5" name="Google Shape;6633;p47">
            <a:extLst>
              <a:ext uri="{FF2B5EF4-FFF2-40B4-BE49-F238E27FC236}">
                <a16:creationId xmlns:a16="http://schemas.microsoft.com/office/drawing/2014/main" id="{795D187E-C1CD-1880-22DF-A4ED0A6EAD25}"/>
              </a:ext>
            </a:extLst>
          </p:cNvPr>
          <p:cNvSpPr txBox="1">
            <a:spLocks/>
          </p:cNvSpPr>
          <p:nvPr/>
        </p:nvSpPr>
        <p:spPr>
          <a:xfrm>
            <a:off x="5810926" y="287"/>
            <a:ext cx="3182558" cy="1369496"/>
          </a:xfrm>
          <a:prstGeom prst="rect">
            <a:avLst/>
          </a:prstGeom>
          <a:solidFill>
            <a:srgbClr val="F6F3D9"/>
          </a:solidFill>
          <a:ln w="571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a:solidFill>
                  <a:schemeClr val="tx1"/>
                </a:solidFill>
              </a:rPr>
              <a:t>2.  </a:t>
            </a:r>
            <a:r>
              <a:rPr lang="en-US" sz="1200" err="1">
                <a:solidFill>
                  <a:schemeClr val="tx1"/>
                </a:solidFill>
              </a:rPr>
              <a:t>ziua</a:t>
            </a:r>
            <a:r>
              <a:rPr lang="en-US" sz="1200">
                <a:solidFill>
                  <a:schemeClr val="tx1"/>
                </a:solidFill>
              </a:rPr>
              <a:t> 1 </a:t>
            </a:r>
            <a:r>
              <a:rPr lang="en-US" sz="1200" err="1">
                <a:solidFill>
                  <a:schemeClr val="tx1"/>
                </a:solidFill>
              </a:rPr>
              <a:t>mers</a:t>
            </a:r>
            <a:r>
              <a:rPr lang="en-US" sz="1200">
                <a:solidFill>
                  <a:schemeClr val="tx1"/>
                </a:solidFill>
              </a:rPr>
              <a:t> pe </a:t>
            </a:r>
            <a:r>
              <a:rPr lang="en-US" sz="1200" err="1">
                <a:solidFill>
                  <a:schemeClr val="tx1"/>
                </a:solidFill>
              </a:rPr>
              <a:t>jos</a:t>
            </a:r>
            <a:r>
              <a:rPr lang="en-US" sz="1200">
                <a:solidFill>
                  <a:schemeClr val="tx1"/>
                </a:solidFill>
              </a:rPr>
              <a:t>: 12,5 km</a:t>
            </a:r>
          </a:p>
          <a:p>
            <a:r>
              <a:rPr lang="en-US" sz="1200">
                <a:solidFill>
                  <a:schemeClr val="tx1"/>
                </a:solidFill>
              </a:rPr>
              <a:t>  </a:t>
            </a:r>
            <a:r>
              <a:rPr lang="en-US" sz="1200" err="1">
                <a:solidFill>
                  <a:schemeClr val="tx1"/>
                </a:solidFill>
              </a:rPr>
              <a:t>ziua</a:t>
            </a:r>
            <a:r>
              <a:rPr lang="en-US" sz="1200">
                <a:solidFill>
                  <a:schemeClr val="tx1"/>
                </a:solidFill>
              </a:rPr>
              <a:t> 2 </a:t>
            </a:r>
            <a:r>
              <a:rPr lang="en-US" sz="1200" err="1">
                <a:solidFill>
                  <a:schemeClr val="tx1"/>
                </a:solidFill>
              </a:rPr>
              <a:t>mers</a:t>
            </a:r>
            <a:r>
              <a:rPr lang="en-US" sz="1200">
                <a:solidFill>
                  <a:schemeClr val="tx1"/>
                </a:solidFill>
              </a:rPr>
              <a:t> pe </a:t>
            </a:r>
            <a:r>
              <a:rPr lang="en-US" sz="1200" err="1">
                <a:solidFill>
                  <a:schemeClr val="tx1"/>
                </a:solidFill>
              </a:rPr>
              <a:t>jos</a:t>
            </a:r>
            <a:r>
              <a:rPr lang="en-US" sz="1200">
                <a:solidFill>
                  <a:schemeClr val="tx1"/>
                </a:solidFill>
              </a:rPr>
              <a:t>: 4,7 km</a:t>
            </a:r>
          </a:p>
          <a:p>
            <a:r>
              <a:rPr lang="en-US" sz="1200">
                <a:solidFill>
                  <a:schemeClr val="tx1"/>
                </a:solidFill>
              </a:rPr>
              <a:t>  </a:t>
            </a:r>
            <a:r>
              <a:rPr lang="en-US" sz="1200" err="1">
                <a:solidFill>
                  <a:schemeClr val="tx1"/>
                </a:solidFill>
              </a:rPr>
              <a:t>suma</a:t>
            </a:r>
            <a:r>
              <a:rPr lang="en-US" sz="1200">
                <a:solidFill>
                  <a:schemeClr val="tx1"/>
                </a:solidFill>
              </a:rPr>
              <a:t> </a:t>
            </a:r>
            <a:r>
              <a:rPr lang="en-US" sz="1200" err="1">
                <a:solidFill>
                  <a:schemeClr val="tx1"/>
                </a:solidFill>
              </a:rPr>
              <a:t>mers</a:t>
            </a:r>
            <a:r>
              <a:rPr lang="en-US" sz="1200">
                <a:solidFill>
                  <a:schemeClr val="tx1"/>
                </a:solidFill>
              </a:rPr>
              <a:t> pe </a:t>
            </a:r>
            <a:r>
              <a:rPr lang="en-US" sz="1200" err="1">
                <a:solidFill>
                  <a:schemeClr val="tx1"/>
                </a:solidFill>
              </a:rPr>
              <a:t>jos</a:t>
            </a:r>
            <a:r>
              <a:rPr lang="en-US" sz="1200">
                <a:solidFill>
                  <a:schemeClr val="tx1"/>
                </a:solidFill>
              </a:rPr>
              <a:t> : 17,2 km</a:t>
            </a:r>
          </a:p>
          <a:p>
            <a:r>
              <a:rPr lang="en-US" sz="1200">
                <a:solidFill>
                  <a:schemeClr val="tx1"/>
                </a:solidFill>
              </a:rPr>
              <a:t>  un pas </a:t>
            </a:r>
            <a:r>
              <a:rPr lang="en-US" sz="1200" err="1">
                <a:solidFill>
                  <a:schemeClr val="tx1"/>
                </a:solidFill>
              </a:rPr>
              <a:t>mediu</a:t>
            </a:r>
            <a:r>
              <a:rPr lang="en-US" sz="1200">
                <a:solidFill>
                  <a:schemeClr val="tx1"/>
                </a:solidFill>
              </a:rPr>
              <a:t> are 0,75 </a:t>
            </a:r>
            <a:r>
              <a:rPr lang="en-US" sz="1200" err="1">
                <a:solidFill>
                  <a:schemeClr val="tx1"/>
                </a:solidFill>
              </a:rPr>
              <a:t>metrii</a:t>
            </a:r>
            <a:endParaRPr lang="en-US" sz="1200">
              <a:solidFill>
                <a:schemeClr val="tx1"/>
              </a:solidFill>
            </a:endParaRPr>
          </a:p>
          <a:p>
            <a:r>
              <a:rPr lang="en-US" sz="1200">
                <a:solidFill>
                  <a:schemeClr val="tx1"/>
                </a:solidFill>
              </a:rPr>
              <a:t>  </a:t>
            </a:r>
            <a:r>
              <a:rPr lang="en-US" sz="1200" err="1">
                <a:solidFill>
                  <a:schemeClr val="tx1"/>
                </a:solidFill>
              </a:rPr>
              <a:t>transformam</a:t>
            </a:r>
            <a:r>
              <a:rPr lang="en-US" sz="1200">
                <a:solidFill>
                  <a:schemeClr val="tx1"/>
                </a:solidFill>
              </a:rPr>
              <a:t> in km= 0,00075 km</a:t>
            </a:r>
          </a:p>
          <a:p>
            <a:r>
              <a:rPr lang="en-US" sz="1200">
                <a:solidFill>
                  <a:schemeClr val="tx1"/>
                </a:solidFill>
              </a:rPr>
              <a:t>  </a:t>
            </a:r>
            <a:r>
              <a:rPr lang="en-US" sz="1200" err="1">
                <a:solidFill>
                  <a:schemeClr val="tx1"/>
                </a:solidFill>
              </a:rPr>
              <a:t>cati</a:t>
            </a:r>
            <a:r>
              <a:rPr lang="en-US" sz="1200">
                <a:solidFill>
                  <a:schemeClr val="tx1"/>
                </a:solidFill>
              </a:rPr>
              <a:t> </a:t>
            </a:r>
            <a:r>
              <a:rPr lang="en-US" sz="1200" err="1">
                <a:solidFill>
                  <a:schemeClr val="tx1"/>
                </a:solidFill>
              </a:rPr>
              <a:t>pasi</a:t>
            </a:r>
            <a:r>
              <a:rPr lang="en-US" sz="1200">
                <a:solidFill>
                  <a:schemeClr val="tx1"/>
                </a:solidFill>
              </a:rPr>
              <a:t> am </a:t>
            </a:r>
            <a:r>
              <a:rPr lang="en-US" sz="1200" err="1">
                <a:solidFill>
                  <a:schemeClr val="tx1"/>
                </a:solidFill>
              </a:rPr>
              <a:t>facut</a:t>
            </a:r>
            <a:r>
              <a:rPr lang="en-US" sz="1200">
                <a:solidFill>
                  <a:schemeClr val="tx1"/>
                </a:solidFill>
              </a:rPr>
              <a:t>: 17,2/ 0,00075=      </a:t>
            </a:r>
            <a:r>
              <a:rPr lang="en-US" sz="1200" err="1">
                <a:solidFill>
                  <a:schemeClr val="tx1"/>
                </a:solidFill>
              </a:rPr>
              <a:t>aprox</a:t>
            </a:r>
            <a:r>
              <a:rPr lang="en-US" sz="1200">
                <a:solidFill>
                  <a:schemeClr val="tx1"/>
                </a:solidFill>
              </a:rPr>
              <a:t> 22.933 </a:t>
            </a:r>
            <a:r>
              <a:rPr lang="en-US" sz="1200" err="1">
                <a:solidFill>
                  <a:schemeClr val="tx1"/>
                </a:solidFill>
              </a:rPr>
              <a:t>pasi</a:t>
            </a:r>
            <a:endParaRPr lang="en-US" sz="1200">
              <a:solidFill>
                <a:schemeClr val="tx1"/>
              </a:solidFill>
            </a:endParaRPr>
          </a:p>
        </p:txBody>
      </p:sp>
      <p:sp>
        <p:nvSpPr>
          <p:cNvPr id="6" name="Google Shape;6633;p47">
            <a:extLst>
              <a:ext uri="{FF2B5EF4-FFF2-40B4-BE49-F238E27FC236}">
                <a16:creationId xmlns:a16="http://schemas.microsoft.com/office/drawing/2014/main" id="{DAAF8739-A9D4-3D55-16E0-738FACE24AD1}"/>
              </a:ext>
            </a:extLst>
          </p:cNvPr>
          <p:cNvSpPr txBox="1">
            <a:spLocks/>
          </p:cNvSpPr>
          <p:nvPr/>
        </p:nvSpPr>
        <p:spPr>
          <a:xfrm>
            <a:off x="3801745" y="1368047"/>
            <a:ext cx="3182558" cy="1020228"/>
          </a:xfrm>
          <a:prstGeom prst="rect">
            <a:avLst/>
          </a:prstGeom>
          <a:ln w="571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a:solidFill>
                  <a:schemeClr val="tx1"/>
                </a:solidFill>
                <a:latin typeface="Ubuntu"/>
              </a:rPr>
              <a:t>3.  Timp </a:t>
            </a:r>
            <a:r>
              <a:rPr lang="en-US" sz="1200" err="1">
                <a:solidFill>
                  <a:schemeClr val="tx1"/>
                </a:solidFill>
                <a:latin typeface="Ubuntu"/>
              </a:rPr>
              <a:t>pentru</a:t>
            </a:r>
            <a:r>
              <a:rPr lang="en-US" sz="1200">
                <a:solidFill>
                  <a:schemeClr val="tx1"/>
                </a:solidFill>
                <a:latin typeface="Ubuntu"/>
              </a:rPr>
              <a:t> </a:t>
            </a:r>
            <a:r>
              <a:rPr lang="en-US" sz="1200" err="1">
                <a:solidFill>
                  <a:schemeClr val="tx1"/>
                </a:solidFill>
                <a:latin typeface="Ubuntu"/>
              </a:rPr>
              <a:t>camere</a:t>
            </a:r>
            <a:r>
              <a:rPr lang="en-US" sz="1200">
                <a:solidFill>
                  <a:schemeClr val="tx1"/>
                </a:solidFill>
                <a:latin typeface="Ubuntu"/>
              </a:rPr>
              <a:t>:</a:t>
            </a:r>
          </a:p>
          <a:p>
            <a:r>
              <a:rPr lang="en-US" sz="1200">
                <a:solidFill>
                  <a:schemeClr val="tx1"/>
                </a:solidFill>
                <a:latin typeface="Ubuntu"/>
              </a:rPr>
              <a:t>  25×2=50 minute</a:t>
            </a:r>
          </a:p>
          <a:p>
            <a:r>
              <a:rPr lang="en-US" sz="1200">
                <a:solidFill>
                  <a:schemeClr val="tx1"/>
                </a:solidFill>
                <a:latin typeface="Ubuntu"/>
              </a:rPr>
              <a:t>  Timp total:</a:t>
            </a:r>
          </a:p>
          <a:p>
            <a:r>
              <a:rPr lang="en-US" sz="1200">
                <a:solidFill>
                  <a:schemeClr val="tx1"/>
                </a:solidFill>
                <a:latin typeface="Ubuntu"/>
              </a:rPr>
              <a:t>  50+15=65 minute</a:t>
            </a:r>
          </a:p>
          <a:p>
            <a:r>
              <a:rPr lang="en-US" sz="1200">
                <a:solidFill>
                  <a:schemeClr val="tx1"/>
                </a:solidFill>
                <a:latin typeface="Ubuntu"/>
              </a:rPr>
              <a:t>  </a:t>
            </a:r>
            <a:r>
              <a:rPr lang="en-US" sz="1200" err="1">
                <a:solidFill>
                  <a:schemeClr val="tx1"/>
                </a:solidFill>
                <a:latin typeface="Ubuntu"/>
              </a:rPr>
              <a:t>Răspuns</a:t>
            </a:r>
            <a:r>
              <a:rPr lang="en-US" sz="1200">
                <a:solidFill>
                  <a:schemeClr val="tx1"/>
                </a:solidFill>
                <a:latin typeface="Ubuntu"/>
              </a:rPr>
              <a:t>: Turul </a:t>
            </a:r>
            <a:r>
              <a:rPr lang="en-US" sz="1200" err="1">
                <a:solidFill>
                  <a:schemeClr val="tx1"/>
                </a:solidFill>
                <a:latin typeface="Ubuntu"/>
              </a:rPr>
              <a:t>durează</a:t>
            </a:r>
            <a:r>
              <a:rPr lang="en-US" sz="1200">
                <a:solidFill>
                  <a:schemeClr val="tx1"/>
                </a:solidFill>
                <a:latin typeface="Ubuntu"/>
              </a:rPr>
              <a:t> 65 de minute.</a:t>
            </a:r>
          </a:p>
        </p:txBody>
      </p:sp>
      <p:sp>
        <p:nvSpPr>
          <p:cNvPr id="8" name="Google Shape;6633;p47">
            <a:extLst>
              <a:ext uri="{FF2B5EF4-FFF2-40B4-BE49-F238E27FC236}">
                <a16:creationId xmlns:a16="http://schemas.microsoft.com/office/drawing/2014/main" id="{48694847-AA63-B191-AE15-226DFB574041}"/>
              </a:ext>
            </a:extLst>
          </p:cNvPr>
          <p:cNvSpPr txBox="1">
            <a:spLocks/>
          </p:cNvSpPr>
          <p:nvPr/>
        </p:nvSpPr>
        <p:spPr>
          <a:xfrm>
            <a:off x="5614471" y="2384177"/>
            <a:ext cx="3527614" cy="1013657"/>
          </a:xfrm>
          <a:prstGeom prst="rect">
            <a:avLst/>
          </a:prstGeom>
          <a:ln w="571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a:solidFill>
                  <a:schemeClr val="tx1"/>
                </a:solidFill>
                <a:latin typeface="Ubuntu"/>
              </a:rPr>
              <a:t>4.  </a:t>
            </a:r>
            <a:r>
              <a:rPr lang="en-US" sz="1200" err="1">
                <a:solidFill>
                  <a:schemeClr val="tx1"/>
                </a:solidFill>
                <a:latin typeface="Ubuntu"/>
                <a:ea typeface="Cambria"/>
              </a:rPr>
              <a:t>Transformăm</a:t>
            </a:r>
            <a:r>
              <a:rPr lang="en-US" sz="1200">
                <a:solidFill>
                  <a:schemeClr val="tx1"/>
                </a:solidFill>
                <a:latin typeface="Ubuntu"/>
                <a:ea typeface="Cambria"/>
              </a:rPr>
              <a:t> </a:t>
            </a:r>
            <a:r>
              <a:rPr lang="en-US" sz="1200" err="1">
                <a:solidFill>
                  <a:schemeClr val="tx1"/>
                </a:solidFill>
                <a:latin typeface="Ubuntu"/>
                <a:ea typeface="Cambria"/>
              </a:rPr>
              <a:t>timpul</a:t>
            </a:r>
            <a:r>
              <a:rPr lang="en-US" sz="1200">
                <a:solidFill>
                  <a:schemeClr val="tx1"/>
                </a:solidFill>
                <a:latin typeface="Ubuntu"/>
                <a:ea typeface="Cambria"/>
              </a:rPr>
              <a:t> </a:t>
            </a:r>
            <a:r>
              <a:rPr lang="en-US" sz="1200" err="1">
                <a:solidFill>
                  <a:schemeClr val="tx1"/>
                </a:solidFill>
                <a:latin typeface="Ubuntu"/>
                <a:ea typeface="Cambria"/>
              </a:rPr>
              <a:t>în</a:t>
            </a:r>
            <a:r>
              <a:rPr lang="en-US" sz="1200">
                <a:solidFill>
                  <a:schemeClr val="tx1"/>
                </a:solidFill>
                <a:latin typeface="Ubuntu"/>
                <a:ea typeface="Cambria"/>
              </a:rPr>
              <a:t> </a:t>
            </a:r>
            <a:r>
              <a:rPr lang="en-US" sz="1200" err="1">
                <a:solidFill>
                  <a:schemeClr val="tx1"/>
                </a:solidFill>
                <a:latin typeface="Ubuntu"/>
                <a:ea typeface="Cambria"/>
              </a:rPr>
              <a:t>ore</a:t>
            </a:r>
            <a:r>
              <a:rPr lang="en-US" sz="1200">
                <a:solidFill>
                  <a:schemeClr val="tx1"/>
                </a:solidFill>
                <a:latin typeface="Ubuntu"/>
                <a:ea typeface="Cambria"/>
              </a:rPr>
              <a:t> </a:t>
            </a:r>
            <a:r>
              <a:rPr lang="en-US" sz="1200" err="1">
                <a:solidFill>
                  <a:schemeClr val="tx1"/>
                </a:solidFill>
                <a:latin typeface="Ubuntu"/>
                <a:ea typeface="Cambria"/>
              </a:rPr>
              <a:t>zecimale</a:t>
            </a:r>
            <a:r>
              <a:rPr lang="en-US" sz="1200">
                <a:solidFill>
                  <a:schemeClr val="tx1"/>
                </a:solidFill>
                <a:latin typeface="Ubuntu"/>
                <a:ea typeface="Cambria"/>
              </a:rPr>
              <a:t>:</a:t>
            </a:r>
            <a:br>
              <a:rPr lang="en-US" sz="1200">
                <a:solidFill>
                  <a:schemeClr val="tx1"/>
                </a:solidFill>
                <a:latin typeface="Ubuntu"/>
                <a:ea typeface="Cambria"/>
              </a:rPr>
            </a:br>
            <a:r>
              <a:rPr lang="en-US" sz="1200">
                <a:solidFill>
                  <a:schemeClr val="tx1"/>
                </a:solidFill>
                <a:latin typeface="Ubuntu"/>
                <a:ea typeface="Cambria"/>
              </a:rPr>
              <a:t>   4 ore </a:t>
            </a:r>
            <a:r>
              <a:rPr lang="en-US" sz="1200" err="1">
                <a:solidFill>
                  <a:schemeClr val="tx1"/>
                </a:solidFill>
                <a:latin typeface="Ubuntu"/>
                <a:ea typeface="Cambria"/>
              </a:rPr>
              <a:t>și</a:t>
            </a:r>
            <a:r>
              <a:rPr lang="en-US" sz="1200">
                <a:solidFill>
                  <a:schemeClr val="tx1"/>
                </a:solidFill>
                <a:latin typeface="Ubuntu"/>
                <a:ea typeface="Cambria"/>
              </a:rPr>
              <a:t> 11 minute = 4 + 11/60 = 4,1833 ore </a:t>
            </a:r>
            <a:br>
              <a:rPr lang="en-US" sz="1200">
                <a:solidFill>
                  <a:schemeClr val="tx1"/>
                </a:solidFill>
                <a:latin typeface="Ubuntu"/>
                <a:ea typeface="Cambria"/>
              </a:rPr>
            </a:br>
            <a:r>
              <a:rPr lang="en-US" sz="1200">
                <a:solidFill>
                  <a:schemeClr val="tx1"/>
                </a:solidFill>
                <a:latin typeface="Ubuntu"/>
                <a:ea typeface="Cambria"/>
              </a:rPr>
              <a:t>  </a:t>
            </a:r>
            <a:r>
              <a:rPr lang="en-US" sz="1200" err="1">
                <a:solidFill>
                  <a:schemeClr val="tx1"/>
                </a:solidFill>
                <a:latin typeface="Ubuntu"/>
                <a:ea typeface="Cambria"/>
              </a:rPr>
              <a:t>Calculăm</a:t>
            </a:r>
            <a:r>
              <a:rPr lang="en-US" sz="1200">
                <a:solidFill>
                  <a:schemeClr val="tx1"/>
                </a:solidFill>
                <a:latin typeface="Ubuntu"/>
                <a:ea typeface="Cambria"/>
              </a:rPr>
              <a:t> media </a:t>
            </a:r>
            <a:r>
              <a:rPr lang="en-US" sz="1200" err="1">
                <a:solidFill>
                  <a:schemeClr val="tx1"/>
                </a:solidFill>
                <a:latin typeface="Ubuntu"/>
                <a:ea typeface="Cambria"/>
              </a:rPr>
              <a:t>caloriilor</a:t>
            </a:r>
            <a:r>
              <a:rPr lang="en-US" sz="1200">
                <a:solidFill>
                  <a:schemeClr val="tx1"/>
                </a:solidFill>
                <a:latin typeface="Ubuntu"/>
                <a:ea typeface="Cambria"/>
              </a:rPr>
              <a:t> </a:t>
            </a:r>
            <a:r>
              <a:rPr lang="en-US" sz="1200" err="1">
                <a:solidFill>
                  <a:schemeClr val="tx1"/>
                </a:solidFill>
                <a:latin typeface="Ubuntu"/>
                <a:ea typeface="Cambria"/>
              </a:rPr>
              <a:t>arse</a:t>
            </a:r>
            <a:r>
              <a:rPr lang="en-US" sz="1200">
                <a:solidFill>
                  <a:schemeClr val="tx1"/>
                </a:solidFill>
                <a:latin typeface="Ubuntu"/>
                <a:ea typeface="Cambria"/>
              </a:rPr>
              <a:t> pe </a:t>
            </a:r>
            <a:r>
              <a:rPr lang="en-US" sz="1200" err="1">
                <a:solidFill>
                  <a:schemeClr val="tx1"/>
                </a:solidFill>
                <a:latin typeface="Ubuntu"/>
                <a:ea typeface="Cambria"/>
              </a:rPr>
              <a:t>oră</a:t>
            </a:r>
            <a:r>
              <a:rPr lang="en-US" sz="1200">
                <a:solidFill>
                  <a:schemeClr val="tx1"/>
                </a:solidFill>
                <a:latin typeface="Ubuntu"/>
                <a:ea typeface="Cambria"/>
              </a:rPr>
              <a:t>:</a:t>
            </a:r>
            <a:br>
              <a:rPr lang="en-US" sz="1200">
                <a:solidFill>
                  <a:schemeClr val="tx1"/>
                </a:solidFill>
                <a:latin typeface="Ubuntu"/>
                <a:ea typeface="Cambria"/>
              </a:rPr>
            </a:br>
            <a:r>
              <a:rPr lang="en-US" sz="1200">
                <a:solidFill>
                  <a:schemeClr val="tx1"/>
                </a:solidFill>
                <a:latin typeface="Ubuntu"/>
                <a:ea typeface="Cambria"/>
              </a:rPr>
              <a:t>   2517 / 4,1833 ≈ 601,7 </a:t>
            </a:r>
            <a:r>
              <a:rPr lang="en-US" sz="1200" err="1">
                <a:solidFill>
                  <a:schemeClr val="tx1"/>
                </a:solidFill>
                <a:latin typeface="Ubuntu"/>
                <a:ea typeface="Cambria"/>
              </a:rPr>
              <a:t>calorii</a:t>
            </a:r>
            <a:r>
              <a:rPr lang="en-US" sz="1200">
                <a:solidFill>
                  <a:schemeClr val="tx1"/>
                </a:solidFill>
                <a:latin typeface="Ubuntu"/>
                <a:ea typeface="Cambria"/>
              </a:rPr>
              <a:t>/</a:t>
            </a:r>
            <a:r>
              <a:rPr lang="en-US" sz="1200" err="1">
                <a:solidFill>
                  <a:schemeClr val="tx1"/>
                </a:solidFill>
                <a:latin typeface="Ubuntu"/>
                <a:ea typeface="Cambria"/>
              </a:rPr>
              <a:t>oră</a:t>
            </a:r>
            <a:r>
              <a:rPr lang="en-US" sz="1200">
                <a:solidFill>
                  <a:schemeClr val="tx1"/>
                </a:solidFill>
                <a:latin typeface="Ubuntu"/>
                <a:ea typeface="Cambria"/>
              </a:rPr>
              <a:t> </a:t>
            </a:r>
            <a:br>
              <a:rPr lang="en-US" sz="1200">
                <a:solidFill>
                  <a:schemeClr val="tx1"/>
                </a:solidFill>
                <a:latin typeface="Ubuntu"/>
                <a:ea typeface="Cambria"/>
              </a:rPr>
            </a:br>
            <a:r>
              <a:rPr lang="en-US" sz="1200">
                <a:solidFill>
                  <a:schemeClr val="tx1"/>
                </a:solidFill>
                <a:latin typeface="Ubuntu"/>
                <a:ea typeface="Cambria"/>
              </a:rPr>
              <a:t>  </a:t>
            </a:r>
            <a:r>
              <a:rPr lang="en-US" sz="1200" err="1">
                <a:solidFill>
                  <a:schemeClr val="tx1"/>
                </a:solidFill>
                <a:latin typeface="Ubuntu"/>
                <a:ea typeface="Cambria"/>
              </a:rPr>
              <a:t>Răspuns</a:t>
            </a:r>
            <a:r>
              <a:rPr lang="en-US" sz="1200">
                <a:solidFill>
                  <a:schemeClr val="tx1"/>
                </a:solidFill>
                <a:latin typeface="Ubuntu"/>
                <a:ea typeface="Cambria"/>
              </a:rPr>
              <a:t>: </a:t>
            </a:r>
            <a:r>
              <a:rPr lang="en-US" sz="1200" err="1">
                <a:solidFill>
                  <a:schemeClr val="tx1"/>
                </a:solidFill>
                <a:latin typeface="Ubuntu"/>
                <a:ea typeface="Cambria"/>
              </a:rPr>
              <a:t>Aproximativ</a:t>
            </a:r>
            <a:r>
              <a:rPr lang="en-US" sz="1200">
                <a:solidFill>
                  <a:schemeClr val="tx1"/>
                </a:solidFill>
                <a:latin typeface="Ubuntu"/>
                <a:ea typeface="Cambria"/>
              </a:rPr>
              <a:t> 602 </a:t>
            </a:r>
            <a:r>
              <a:rPr lang="en-US" sz="1200" err="1">
                <a:solidFill>
                  <a:schemeClr val="tx1"/>
                </a:solidFill>
                <a:latin typeface="Ubuntu"/>
                <a:ea typeface="Cambria"/>
              </a:rPr>
              <a:t>calorii</a:t>
            </a:r>
            <a:r>
              <a:rPr lang="en-US" sz="1200">
                <a:solidFill>
                  <a:schemeClr val="tx1"/>
                </a:solidFill>
                <a:latin typeface="Ubuntu"/>
                <a:ea typeface="Cambria"/>
              </a:rPr>
              <a:t> pe </a:t>
            </a:r>
            <a:r>
              <a:rPr lang="en-US" sz="1200" err="1">
                <a:solidFill>
                  <a:schemeClr val="tx1"/>
                </a:solidFill>
                <a:latin typeface="Ubuntu"/>
                <a:ea typeface="Cambria"/>
              </a:rPr>
              <a:t>oră</a:t>
            </a:r>
            <a:r>
              <a:rPr lang="en-US" sz="1200">
                <a:solidFill>
                  <a:schemeClr val="tx1"/>
                </a:solidFill>
                <a:latin typeface="Ubuntu"/>
                <a:ea typeface="Cambria"/>
              </a:rPr>
              <a:t>.</a:t>
            </a:r>
            <a:endParaRPr lang="en-US" sz="1200">
              <a:solidFill>
                <a:schemeClr val="tx1"/>
              </a:solidFill>
            </a:endParaRPr>
          </a:p>
        </p:txBody>
      </p:sp>
      <p:sp>
        <p:nvSpPr>
          <p:cNvPr id="3" name="Google Shape;6633;p47">
            <a:extLst>
              <a:ext uri="{FF2B5EF4-FFF2-40B4-BE49-F238E27FC236}">
                <a16:creationId xmlns:a16="http://schemas.microsoft.com/office/drawing/2014/main" id="{0AC196BC-4F59-2D44-1C34-F79C5D0B8D43}"/>
              </a:ext>
            </a:extLst>
          </p:cNvPr>
          <p:cNvSpPr txBox="1">
            <a:spLocks/>
          </p:cNvSpPr>
          <p:nvPr/>
        </p:nvSpPr>
        <p:spPr>
          <a:xfrm>
            <a:off x="3587432" y="4060936"/>
            <a:ext cx="5556842" cy="1136313"/>
          </a:xfrm>
          <a:prstGeom prst="rect">
            <a:avLst/>
          </a:prstGeom>
          <a:ln w="571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a:solidFill>
                  <a:schemeClr val="tx1"/>
                </a:solidFill>
                <a:latin typeface="Ubuntu"/>
              </a:rPr>
              <a:t>6.</a:t>
            </a:r>
            <a:r>
              <a:rPr lang="en-US" sz="1200">
                <a:solidFill>
                  <a:schemeClr val="tx1"/>
                </a:solidFill>
              </a:rPr>
              <a:t> Cost total </a:t>
            </a:r>
            <a:r>
              <a:rPr lang="en-US" sz="1200" err="1">
                <a:solidFill>
                  <a:schemeClr val="tx1"/>
                </a:solidFill>
              </a:rPr>
              <a:t>pentru</a:t>
            </a:r>
            <a:r>
              <a:rPr lang="en-US" sz="1200">
                <a:solidFill>
                  <a:schemeClr val="tx1"/>
                </a:solidFill>
              </a:rPr>
              <a:t> </a:t>
            </a:r>
            <a:r>
              <a:rPr lang="en-US" sz="1200" err="1">
                <a:solidFill>
                  <a:schemeClr val="tx1"/>
                </a:solidFill>
              </a:rPr>
              <a:t>elevi</a:t>
            </a:r>
            <a:r>
              <a:rPr lang="en-US" sz="1200">
                <a:solidFill>
                  <a:schemeClr val="tx1"/>
                </a:solidFill>
              </a:rPr>
              <a:t>: 23 x 25 = 575 lei</a:t>
            </a:r>
            <a:br>
              <a:rPr lang="en-US" sz="1200">
                <a:solidFill>
                  <a:schemeClr val="tx1"/>
                </a:solidFill>
              </a:rPr>
            </a:br>
            <a:r>
              <a:rPr lang="en-US" sz="1200">
                <a:solidFill>
                  <a:schemeClr val="tx1"/>
                </a:solidFill>
              </a:rPr>
              <a:t>  Cost total </a:t>
            </a:r>
            <a:r>
              <a:rPr lang="en-US" sz="1200" err="1">
                <a:solidFill>
                  <a:schemeClr val="tx1"/>
                </a:solidFill>
              </a:rPr>
              <a:t>pentru</a:t>
            </a:r>
            <a:r>
              <a:rPr lang="en-US" sz="1200">
                <a:solidFill>
                  <a:schemeClr val="tx1"/>
                </a:solidFill>
              </a:rPr>
              <a:t> </a:t>
            </a:r>
            <a:r>
              <a:rPr lang="en-US" sz="1200" err="1">
                <a:solidFill>
                  <a:schemeClr val="tx1"/>
                </a:solidFill>
              </a:rPr>
              <a:t>profesori</a:t>
            </a:r>
            <a:r>
              <a:rPr lang="en-US" sz="1200">
                <a:solidFill>
                  <a:schemeClr val="tx1"/>
                </a:solidFill>
              </a:rPr>
              <a:t>: 2 x 100 = 200 lei</a:t>
            </a:r>
            <a:br>
              <a:rPr lang="en-US" sz="1200">
                <a:solidFill>
                  <a:schemeClr val="tx1"/>
                </a:solidFill>
              </a:rPr>
            </a:br>
            <a:r>
              <a:rPr lang="en-US" sz="1200">
                <a:solidFill>
                  <a:schemeClr val="tx1"/>
                </a:solidFill>
              </a:rPr>
              <a:t>  Total general: 575 + 200 = 775 lei</a:t>
            </a:r>
            <a:br>
              <a:rPr lang="en-US" sz="1200">
                <a:solidFill>
                  <a:schemeClr val="tx1"/>
                </a:solidFill>
              </a:rPr>
            </a:br>
            <a:r>
              <a:rPr lang="en-US" sz="1200">
                <a:solidFill>
                  <a:schemeClr val="tx1"/>
                </a:solidFill>
              </a:rPr>
              <a:t> </a:t>
            </a:r>
            <a:r>
              <a:rPr lang="en-US" sz="1200" err="1">
                <a:solidFill>
                  <a:schemeClr val="tx1"/>
                </a:solidFill>
              </a:rPr>
              <a:t>Conversie</a:t>
            </a:r>
            <a:r>
              <a:rPr lang="en-US" sz="1200">
                <a:solidFill>
                  <a:schemeClr val="tx1"/>
                </a:solidFill>
              </a:rPr>
              <a:t> </a:t>
            </a:r>
            <a:r>
              <a:rPr lang="en-US" sz="1200" err="1">
                <a:solidFill>
                  <a:schemeClr val="tx1"/>
                </a:solidFill>
              </a:rPr>
              <a:t>în</a:t>
            </a:r>
            <a:r>
              <a:rPr lang="en-US" sz="1200">
                <a:solidFill>
                  <a:schemeClr val="tx1"/>
                </a:solidFill>
              </a:rPr>
              <a:t> euro: 775 ÷ 5 = 155 euro</a:t>
            </a:r>
            <a:br>
              <a:rPr lang="en-US" sz="1200">
                <a:solidFill>
                  <a:schemeClr val="tx1"/>
                </a:solidFill>
              </a:rPr>
            </a:br>
            <a:r>
              <a:rPr lang="en-US" sz="1200">
                <a:solidFill>
                  <a:schemeClr val="tx1"/>
                </a:solidFill>
              </a:rPr>
              <a:t> </a:t>
            </a:r>
            <a:r>
              <a:rPr lang="en-US" sz="1200" err="1">
                <a:solidFill>
                  <a:schemeClr val="tx1"/>
                </a:solidFill>
              </a:rPr>
              <a:t>Răspuns</a:t>
            </a:r>
            <a:r>
              <a:rPr lang="en-US" sz="1200">
                <a:solidFill>
                  <a:schemeClr val="tx1"/>
                </a:solidFill>
              </a:rPr>
              <a:t>: </a:t>
            </a:r>
            <a:r>
              <a:rPr lang="en-US" sz="1200" err="1">
                <a:solidFill>
                  <a:schemeClr val="tx1"/>
                </a:solidFill>
              </a:rPr>
              <a:t>Grupul</a:t>
            </a:r>
            <a:r>
              <a:rPr lang="en-US" sz="1200">
                <a:solidFill>
                  <a:schemeClr val="tx1"/>
                </a:solidFill>
              </a:rPr>
              <a:t> a </a:t>
            </a:r>
            <a:r>
              <a:rPr lang="en-US" sz="1200" err="1">
                <a:solidFill>
                  <a:schemeClr val="tx1"/>
                </a:solidFill>
              </a:rPr>
              <a:t>cheltuit</a:t>
            </a:r>
            <a:r>
              <a:rPr lang="en-US" sz="1200">
                <a:solidFill>
                  <a:schemeClr val="tx1"/>
                </a:solidFill>
              </a:rPr>
              <a:t> 775 de lei </a:t>
            </a:r>
            <a:r>
              <a:rPr lang="en-US" sz="1200" err="1">
                <a:solidFill>
                  <a:schemeClr val="tx1"/>
                </a:solidFill>
              </a:rPr>
              <a:t>în</a:t>
            </a:r>
            <a:r>
              <a:rPr lang="en-US" sz="1200">
                <a:solidFill>
                  <a:schemeClr val="tx1"/>
                </a:solidFill>
              </a:rPr>
              <a:t> total, </a:t>
            </a:r>
            <a:r>
              <a:rPr lang="en-US" sz="1200" err="1">
                <a:solidFill>
                  <a:schemeClr val="tx1"/>
                </a:solidFill>
              </a:rPr>
              <a:t>ceea</a:t>
            </a:r>
            <a:r>
              <a:rPr lang="en-US" sz="1200">
                <a:solidFill>
                  <a:schemeClr val="tx1"/>
                </a:solidFill>
              </a:rPr>
              <a:t> </a:t>
            </a:r>
            <a:r>
              <a:rPr lang="en-US" sz="1200" err="1">
                <a:solidFill>
                  <a:schemeClr val="tx1"/>
                </a:solidFill>
              </a:rPr>
              <a:t>ce</a:t>
            </a:r>
            <a:r>
              <a:rPr lang="en-US" sz="1200">
                <a:solidFill>
                  <a:schemeClr val="tx1"/>
                </a:solidFill>
              </a:rPr>
              <a:t> </a:t>
            </a:r>
            <a:r>
              <a:rPr lang="en-US" sz="1200" err="1">
                <a:solidFill>
                  <a:schemeClr val="tx1"/>
                </a:solidFill>
              </a:rPr>
              <a:t>înseamnă</a:t>
            </a:r>
            <a:r>
              <a:rPr lang="en-US" sz="1200">
                <a:solidFill>
                  <a:schemeClr val="tx1"/>
                </a:solidFill>
              </a:rPr>
              <a:t>  155 euro.</a:t>
            </a:r>
            <a:endParaRPr lang="en-US" sz="1200">
              <a:solidFill>
                <a:schemeClr val="tx1"/>
              </a:solidFill>
              <a:latin typeface="Ubuntu"/>
              <a:ea typeface="Cambria"/>
            </a:endParaRPr>
          </a:p>
          <a:p>
            <a:endParaRPr lang="en-US" sz="1200">
              <a:solidFill>
                <a:schemeClr val="tx1"/>
              </a:solidFill>
              <a:latin typeface="Ubuntu"/>
              <a:ea typeface="Cambria"/>
            </a:endParaRPr>
          </a:p>
        </p:txBody>
      </p:sp>
      <p:grpSp>
        <p:nvGrpSpPr>
          <p:cNvPr id="4" name="Google Shape;7384;p74">
            <a:extLst>
              <a:ext uri="{FF2B5EF4-FFF2-40B4-BE49-F238E27FC236}">
                <a16:creationId xmlns:a16="http://schemas.microsoft.com/office/drawing/2014/main" id="{FE47DD9C-81E9-620F-5CF4-2168692776FC}"/>
              </a:ext>
            </a:extLst>
          </p:cNvPr>
          <p:cNvGrpSpPr/>
          <p:nvPr/>
        </p:nvGrpSpPr>
        <p:grpSpPr>
          <a:xfrm>
            <a:off x="7707777" y="1615077"/>
            <a:ext cx="562232" cy="526167"/>
            <a:chOff x="3777830" y="1776900"/>
            <a:chExt cx="562232" cy="526167"/>
          </a:xfrm>
        </p:grpSpPr>
        <p:sp>
          <p:nvSpPr>
            <p:cNvPr id="7" name="Google Shape;7385;p74">
              <a:extLst>
                <a:ext uri="{FF2B5EF4-FFF2-40B4-BE49-F238E27FC236}">
                  <a16:creationId xmlns:a16="http://schemas.microsoft.com/office/drawing/2014/main" id="{F3B58B32-C857-A453-0F6B-495D998403F9}"/>
                </a:ext>
              </a:extLst>
            </p:cNvPr>
            <p:cNvSpPr/>
            <p:nvPr/>
          </p:nvSpPr>
          <p:spPr>
            <a:xfrm>
              <a:off x="3837905" y="1837000"/>
              <a:ext cx="502157" cy="466067"/>
            </a:xfrm>
            <a:custGeom>
              <a:avLst/>
              <a:gdLst/>
              <a:ahLst/>
              <a:cxnLst/>
              <a:rect l="l" t="t" r="r" b="b"/>
              <a:pathLst>
                <a:path w="8098" h="7516" extrusionOk="0">
                  <a:moveTo>
                    <a:pt x="4234" y="0"/>
                  </a:moveTo>
                  <a:cubicBezTo>
                    <a:pt x="3703" y="0"/>
                    <a:pt x="3174" y="347"/>
                    <a:pt x="3140" y="1041"/>
                  </a:cubicBezTo>
                  <a:lnTo>
                    <a:pt x="3140" y="2655"/>
                  </a:lnTo>
                  <a:lnTo>
                    <a:pt x="1525" y="2655"/>
                  </a:lnTo>
                  <a:cubicBezTo>
                    <a:pt x="1496" y="2653"/>
                    <a:pt x="1467" y="2653"/>
                    <a:pt x="1439" y="2653"/>
                  </a:cubicBezTo>
                  <a:cubicBezTo>
                    <a:pt x="1" y="2653"/>
                    <a:pt x="8" y="4840"/>
                    <a:pt x="1460" y="4840"/>
                  </a:cubicBezTo>
                  <a:cubicBezTo>
                    <a:pt x="1481" y="4840"/>
                    <a:pt x="1503" y="4839"/>
                    <a:pt x="1525" y="4838"/>
                  </a:cubicBezTo>
                  <a:lnTo>
                    <a:pt x="3140" y="4838"/>
                  </a:lnTo>
                  <a:lnTo>
                    <a:pt x="3140" y="6476"/>
                  </a:lnTo>
                  <a:cubicBezTo>
                    <a:pt x="3174" y="7169"/>
                    <a:pt x="3703" y="7516"/>
                    <a:pt x="4234" y="7516"/>
                  </a:cubicBezTo>
                  <a:cubicBezTo>
                    <a:pt x="4766" y="7516"/>
                    <a:pt x="5300" y="7169"/>
                    <a:pt x="5346" y="6476"/>
                  </a:cubicBezTo>
                  <a:lnTo>
                    <a:pt x="5346" y="4838"/>
                  </a:lnTo>
                  <a:lnTo>
                    <a:pt x="6960" y="4838"/>
                  </a:lnTo>
                  <a:cubicBezTo>
                    <a:pt x="6986" y="4840"/>
                    <a:pt x="7012" y="4841"/>
                    <a:pt x="7038" y="4841"/>
                  </a:cubicBezTo>
                  <a:cubicBezTo>
                    <a:pt x="7617" y="4841"/>
                    <a:pt x="8097" y="4356"/>
                    <a:pt x="8097" y="3747"/>
                  </a:cubicBezTo>
                  <a:cubicBezTo>
                    <a:pt x="8097" y="3146"/>
                    <a:pt x="7597" y="2654"/>
                    <a:pt x="7000" y="2654"/>
                  </a:cubicBezTo>
                  <a:cubicBezTo>
                    <a:pt x="6987" y="2654"/>
                    <a:pt x="6974" y="2655"/>
                    <a:pt x="6960" y="2655"/>
                  </a:cubicBezTo>
                  <a:lnTo>
                    <a:pt x="5346" y="2655"/>
                  </a:lnTo>
                  <a:lnTo>
                    <a:pt x="5346" y="1041"/>
                  </a:lnTo>
                  <a:cubicBezTo>
                    <a:pt x="5300" y="347"/>
                    <a:pt x="4766" y="0"/>
                    <a:pt x="4234" y="0"/>
                  </a:cubicBezTo>
                  <a:close/>
                </a:path>
              </a:pathLst>
            </a:custGeom>
            <a:solidFill>
              <a:schemeClr val="dk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386;p74">
              <a:extLst>
                <a:ext uri="{FF2B5EF4-FFF2-40B4-BE49-F238E27FC236}">
                  <a16:creationId xmlns:a16="http://schemas.microsoft.com/office/drawing/2014/main" id="{A7066130-32FB-7495-5756-76AA265C12E3}"/>
                </a:ext>
              </a:extLst>
            </p:cNvPr>
            <p:cNvSpPr/>
            <p:nvPr/>
          </p:nvSpPr>
          <p:spPr>
            <a:xfrm>
              <a:off x="3777830" y="1776900"/>
              <a:ext cx="502157" cy="466067"/>
            </a:xfrm>
            <a:custGeom>
              <a:avLst/>
              <a:gdLst/>
              <a:ahLst/>
              <a:cxnLst/>
              <a:rect l="l" t="t" r="r" b="b"/>
              <a:pathLst>
                <a:path w="8098" h="7516" extrusionOk="0">
                  <a:moveTo>
                    <a:pt x="4234" y="0"/>
                  </a:moveTo>
                  <a:cubicBezTo>
                    <a:pt x="3703" y="0"/>
                    <a:pt x="3174" y="347"/>
                    <a:pt x="3140" y="1041"/>
                  </a:cubicBezTo>
                  <a:lnTo>
                    <a:pt x="3140" y="2655"/>
                  </a:lnTo>
                  <a:lnTo>
                    <a:pt x="1525" y="2655"/>
                  </a:lnTo>
                  <a:cubicBezTo>
                    <a:pt x="1496" y="2653"/>
                    <a:pt x="1467" y="2653"/>
                    <a:pt x="1439" y="2653"/>
                  </a:cubicBezTo>
                  <a:cubicBezTo>
                    <a:pt x="1" y="2653"/>
                    <a:pt x="8" y="4840"/>
                    <a:pt x="1460" y="4840"/>
                  </a:cubicBezTo>
                  <a:cubicBezTo>
                    <a:pt x="1481" y="4840"/>
                    <a:pt x="1503" y="4839"/>
                    <a:pt x="1525" y="4838"/>
                  </a:cubicBezTo>
                  <a:lnTo>
                    <a:pt x="3140" y="4838"/>
                  </a:lnTo>
                  <a:lnTo>
                    <a:pt x="3140" y="6476"/>
                  </a:lnTo>
                  <a:cubicBezTo>
                    <a:pt x="3174" y="7169"/>
                    <a:pt x="3703" y="7516"/>
                    <a:pt x="4234" y="7516"/>
                  </a:cubicBezTo>
                  <a:cubicBezTo>
                    <a:pt x="4766" y="7516"/>
                    <a:pt x="5300" y="7169"/>
                    <a:pt x="5346" y="6476"/>
                  </a:cubicBezTo>
                  <a:lnTo>
                    <a:pt x="5346" y="4838"/>
                  </a:lnTo>
                  <a:lnTo>
                    <a:pt x="6960" y="4838"/>
                  </a:lnTo>
                  <a:cubicBezTo>
                    <a:pt x="6986" y="4840"/>
                    <a:pt x="7012" y="4841"/>
                    <a:pt x="7038" y="4841"/>
                  </a:cubicBezTo>
                  <a:cubicBezTo>
                    <a:pt x="7617" y="4841"/>
                    <a:pt x="8097" y="4356"/>
                    <a:pt x="8097" y="3747"/>
                  </a:cubicBezTo>
                  <a:cubicBezTo>
                    <a:pt x="8097" y="3146"/>
                    <a:pt x="7597" y="2654"/>
                    <a:pt x="7000" y="2654"/>
                  </a:cubicBezTo>
                  <a:cubicBezTo>
                    <a:pt x="6987" y="2654"/>
                    <a:pt x="6974" y="2655"/>
                    <a:pt x="6960" y="2655"/>
                  </a:cubicBezTo>
                  <a:lnTo>
                    <a:pt x="5346" y="2655"/>
                  </a:lnTo>
                  <a:lnTo>
                    <a:pt x="5346" y="1041"/>
                  </a:lnTo>
                  <a:cubicBezTo>
                    <a:pt x="5300" y="347"/>
                    <a:pt x="4766" y="0"/>
                    <a:pt x="4234"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 name="Google Shape;7711;p74">
            <a:extLst>
              <a:ext uri="{FF2B5EF4-FFF2-40B4-BE49-F238E27FC236}">
                <a16:creationId xmlns:a16="http://schemas.microsoft.com/office/drawing/2014/main" id="{81C3D0FC-2453-3A5C-9BA9-37326BD03C58}"/>
              </a:ext>
            </a:extLst>
          </p:cNvPr>
          <p:cNvGrpSpPr/>
          <p:nvPr/>
        </p:nvGrpSpPr>
        <p:grpSpPr>
          <a:xfrm>
            <a:off x="4572000" y="2436962"/>
            <a:ext cx="890275" cy="851571"/>
            <a:chOff x="7937600" y="2632763"/>
            <a:chExt cx="960591" cy="918928"/>
          </a:xfrm>
        </p:grpSpPr>
        <p:grpSp>
          <p:nvGrpSpPr>
            <p:cNvPr id="12" name="Google Shape;7712;p74">
              <a:extLst>
                <a:ext uri="{FF2B5EF4-FFF2-40B4-BE49-F238E27FC236}">
                  <a16:creationId xmlns:a16="http://schemas.microsoft.com/office/drawing/2014/main" id="{069D8479-0F7F-6015-5447-F2BEEA6BE3A7}"/>
                </a:ext>
              </a:extLst>
            </p:cNvPr>
            <p:cNvGrpSpPr/>
            <p:nvPr/>
          </p:nvGrpSpPr>
          <p:grpSpPr>
            <a:xfrm rot="-1327499">
              <a:off x="8109574" y="2851500"/>
              <a:ext cx="703525" cy="589409"/>
              <a:chOff x="7538075" y="1172525"/>
              <a:chExt cx="467150" cy="391375"/>
            </a:xfrm>
          </p:grpSpPr>
          <p:sp>
            <p:nvSpPr>
              <p:cNvPr id="16" name="Google Shape;7713;p74">
                <a:extLst>
                  <a:ext uri="{FF2B5EF4-FFF2-40B4-BE49-F238E27FC236}">
                    <a16:creationId xmlns:a16="http://schemas.microsoft.com/office/drawing/2014/main" id="{10729A03-96FB-AC4C-69E7-B7E2AF843699}"/>
                  </a:ext>
                </a:extLst>
              </p:cNvPr>
              <p:cNvSpPr/>
              <p:nvPr/>
            </p:nvSpPr>
            <p:spPr>
              <a:xfrm>
                <a:off x="7557075" y="1191525"/>
                <a:ext cx="376175" cy="355650"/>
              </a:xfrm>
              <a:custGeom>
                <a:avLst/>
                <a:gdLst/>
                <a:ahLst/>
                <a:cxnLst/>
                <a:rect l="l" t="t" r="r" b="b"/>
                <a:pathLst>
                  <a:path w="15047" h="14226" extrusionOk="0">
                    <a:moveTo>
                      <a:pt x="11855" y="0"/>
                    </a:moveTo>
                    <a:lnTo>
                      <a:pt x="0" y="11855"/>
                    </a:lnTo>
                    <a:cubicBezTo>
                      <a:pt x="1626" y="13435"/>
                      <a:pt x="3737" y="14226"/>
                      <a:pt x="5844" y="14226"/>
                    </a:cubicBezTo>
                    <a:cubicBezTo>
                      <a:pt x="7992" y="14226"/>
                      <a:pt x="10137" y="13405"/>
                      <a:pt x="11763" y="11763"/>
                    </a:cubicBezTo>
                    <a:cubicBezTo>
                      <a:pt x="15016" y="8541"/>
                      <a:pt x="15046" y="3283"/>
                      <a:pt x="11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7714;p74">
                <a:extLst>
                  <a:ext uri="{FF2B5EF4-FFF2-40B4-BE49-F238E27FC236}">
                    <a16:creationId xmlns:a16="http://schemas.microsoft.com/office/drawing/2014/main" id="{C4F8DDC1-439E-9EB8-8889-042B7F111DDC}"/>
                  </a:ext>
                </a:extLst>
              </p:cNvPr>
              <p:cNvSpPr/>
              <p:nvPr/>
            </p:nvSpPr>
            <p:spPr>
              <a:xfrm>
                <a:off x="7538075" y="1172525"/>
                <a:ext cx="467150" cy="391375"/>
              </a:xfrm>
              <a:custGeom>
                <a:avLst/>
                <a:gdLst/>
                <a:ahLst/>
                <a:cxnLst/>
                <a:rect l="l" t="t" r="r" b="b"/>
                <a:pathLst>
                  <a:path w="18686" h="15655" extrusionOk="0">
                    <a:moveTo>
                      <a:pt x="12554" y="1885"/>
                    </a:moveTo>
                    <a:cubicBezTo>
                      <a:pt x="14925" y="4894"/>
                      <a:pt x="14651" y="9210"/>
                      <a:pt x="11916" y="11916"/>
                    </a:cubicBezTo>
                    <a:cubicBezTo>
                      <a:pt x="10442" y="13405"/>
                      <a:pt x="8491" y="14165"/>
                      <a:pt x="6534" y="14165"/>
                    </a:cubicBezTo>
                    <a:cubicBezTo>
                      <a:pt x="4897" y="14165"/>
                      <a:pt x="3255" y="13634"/>
                      <a:pt x="1885" y="12554"/>
                    </a:cubicBezTo>
                    <a:lnTo>
                      <a:pt x="12554" y="1885"/>
                    </a:lnTo>
                    <a:close/>
                    <a:moveTo>
                      <a:pt x="12615" y="0"/>
                    </a:moveTo>
                    <a:cubicBezTo>
                      <a:pt x="12402" y="0"/>
                      <a:pt x="12220" y="61"/>
                      <a:pt x="12068" y="213"/>
                    </a:cubicBezTo>
                    <a:lnTo>
                      <a:pt x="213" y="12067"/>
                    </a:lnTo>
                    <a:cubicBezTo>
                      <a:pt x="61" y="12219"/>
                      <a:pt x="0" y="12402"/>
                      <a:pt x="0" y="12615"/>
                    </a:cubicBezTo>
                    <a:cubicBezTo>
                      <a:pt x="0" y="12827"/>
                      <a:pt x="92" y="13010"/>
                      <a:pt x="244" y="13162"/>
                    </a:cubicBezTo>
                    <a:cubicBezTo>
                      <a:pt x="1946" y="14773"/>
                      <a:pt x="4195" y="15654"/>
                      <a:pt x="6536" y="15654"/>
                    </a:cubicBezTo>
                    <a:cubicBezTo>
                      <a:pt x="6548" y="15654"/>
                      <a:pt x="6561" y="15654"/>
                      <a:pt x="6574" y="15654"/>
                    </a:cubicBezTo>
                    <a:cubicBezTo>
                      <a:pt x="14603" y="15654"/>
                      <a:pt x="18685" y="6040"/>
                      <a:pt x="13162" y="244"/>
                    </a:cubicBezTo>
                    <a:cubicBezTo>
                      <a:pt x="13010" y="92"/>
                      <a:pt x="12797" y="0"/>
                      <a:pt x="1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7715;p74">
              <a:extLst>
                <a:ext uri="{FF2B5EF4-FFF2-40B4-BE49-F238E27FC236}">
                  <a16:creationId xmlns:a16="http://schemas.microsoft.com/office/drawing/2014/main" id="{9266C24E-8820-9ED6-463E-496D7E71EFED}"/>
                </a:ext>
              </a:extLst>
            </p:cNvPr>
            <p:cNvGrpSpPr/>
            <p:nvPr/>
          </p:nvGrpSpPr>
          <p:grpSpPr>
            <a:xfrm rot="-1327499">
              <a:off x="8022692" y="2743546"/>
              <a:ext cx="703525" cy="589409"/>
              <a:chOff x="7538075" y="1172525"/>
              <a:chExt cx="467150" cy="391375"/>
            </a:xfrm>
          </p:grpSpPr>
          <p:sp>
            <p:nvSpPr>
              <p:cNvPr id="14" name="Google Shape;7716;p74">
                <a:extLst>
                  <a:ext uri="{FF2B5EF4-FFF2-40B4-BE49-F238E27FC236}">
                    <a16:creationId xmlns:a16="http://schemas.microsoft.com/office/drawing/2014/main" id="{23F543AC-4363-1594-EF32-DA2EE95846F8}"/>
                  </a:ext>
                </a:extLst>
              </p:cNvPr>
              <p:cNvSpPr/>
              <p:nvPr/>
            </p:nvSpPr>
            <p:spPr>
              <a:xfrm>
                <a:off x="7557075" y="1191525"/>
                <a:ext cx="376175" cy="355650"/>
              </a:xfrm>
              <a:custGeom>
                <a:avLst/>
                <a:gdLst/>
                <a:ahLst/>
                <a:cxnLst/>
                <a:rect l="l" t="t" r="r" b="b"/>
                <a:pathLst>
                  <a:path w="15047" h="14226" extrusionOk="0">
                    <a:moveTo>
                      <a:pt x="11855" y="0"/>
                    </a:moveTo>
                    <a:lnTo>
                      <a:pt x="0" y="11855"/>
                    </a:lnTo>
                    <a:cubicBezTo>
                      <a:pt x="1626" y="13435"/>
                      <a:pt x="3737" y="14226"/>
                      <a:pt x="5844" y="14226"/>
                    </a:cubicBezTo>
                    <a:cubicBezTo>
                      <a:pt x="7992" y="14226"/>
                      <a:pt x="10137" y="13405"/>
                      <a:pt x="11763" y="11763"/>
                    </a:cubicBezTo>
                    <a:cubicBezTo>
                      <a:pt x="15016" y="8541"/>
                      <a:pt x="15046" y="3283"/>
                      <a:pt x="11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7717;p74">
                <a:extLst>
                  <a:ext uri="{FF2B5EF4-FFF2-40B4-BE49-F238E27FC236}">
                    <a16:creationId xmlns:a16="http://schemas.microsoft.com/office/drawing/2014/main" id="{D99C99AA-FFC0-E662-0E78-05054BDC3FD2}"/>
                  </a:ext>
                </a:extLst>
              </p:cNvPr>
              <p:cNvSpPr/>
              <p:nvPr/>
            </p:nvSpPr>
            <p:spPr>
              <a:xfrm>
                <a:off x="7538075" y="1172525"/>
                <a:ext cx="467150" cy="391375"/>
              </a:xfrm>
              <a:custGeom>
                <a:avLst/>
                <a:gdLst/>
                <a:ahLst/>
                <a:cxnLst/>
                <a:rect l="l" t="t" r="r" b="b"/>
                <a:pathLst>
                  <a:path w="18686" h="15655" extrusionOk="0">
                    <a:moveTo>
                      <a:pt x="12554" y="1885"/>
                    </a:moveTo>
                    <a:cubicBezTo>
                      <a:pt x="14925" y="4894"/>
                      <a:pt x="14651" y="9210"/>
                      <a:pt x="11916" y="11916"/>
                    </a:cubicBezTo>
                    <a:cubicBezTo>
                      <a:pt x="10442" y="13405"/>
                      <a:pt x="8491" y="14165"/>
                      <a:pt x="6534" y="14165"/>
                    </a:cubicBezTo>
                    <a:cubicBezTo>
                      <a:pt x="4897" y="14165"/>
                      <a:pt x="3255" y="13634"/>
                      <a:pt x="1885" y="12554"/>
                    </a:cubicBezTo>
                    <a:lnTo>
                      <a:pt x="12554" y="1885"/>
                    </a:lnTo>
                    <a:close/>
                    <a:moveTo>
                      <a:pt x="12615" y="0"/>
                    </a:moveTo>
                    <a:cubicBezTo>
                      <a:pt x="12402" y="0"/>
                      <a:pt x="12220" y="61"/>
                      <a:pt x="12068" y="213"/>
                    </a:cubicBezTo>
                    <a:lnTo>
                      <a:pt x="213" y="12067"/>
                    </a:lnTo>
                    <a:cubicBezTo>
                      <a:pt x="61" y="12219"/>
                      <a:pt x="0" y="12402"/>
                      <a:pt x="0" y="12615"/>
                    </a:cubicBezTo>
                    <a:cubicBezTo>
                      <a:pt x="0" y="12827"/>
                      <a:pt x="92" y="13010"/>
                      <a:pt x="244" y="13162"/>
                    </a:cubicBezTo>
                    <a:cubicBezTo>
                      <a:pt x="1946" y="14773"/>
                      <a:pt x="4195" y="15654"/>
                      <a:pt x="6536" y="15654"/>
                    </a:cubicBezTo>
                    <a:cubicBezTo>
                      <a:pt x="6548" y="15654"/>
                      <a:pt x="6561" y="15654"/>
                      <a:pt x="6574" y="15654"/>
                    </a:cubicBezTo>
                    <a:cubicBezTo>
                      <a:pt x="14603" y="15654"/>
                      <a:pt x="18685" y="6040"/>
                      <a:pt x="13162" y="244"/>
                    </a:cubicBezTo>
                    <a:cubicBezTo>
                      <a:pt x="13010" y="92"/>
                      <a:pt x="12797" y="0"/>
                      <a:pt x="12615" y="0"/>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209703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50"/>
        <p:cNvGrpSpPr/>
        <p:nvPr/>
      </p:nvGrpSpPr>
      <p:grpSpPr>
        <a:xfrm>
          <a:off x="0" y="0"/>
          <a:ext cx="0" cy="0"/>
          <a:chOff x="0" y="0"/>
          <a:chExt cx="0" cy="0"/>
        </a:xfrm>
      </p:grpSpPr>
      <p:pic>
        <p:nvPicPr>
          <p:cNvPr id="3" name="Picture 2">
            <a:extLst>
              <a:ext uri="{FF2B5EF4-FFF2-40B4-BE49-F238E27FC236}">
                <a16:creationId xmlns:a16="http://schemas.microsoft.com/office/drawing/2014/main" id="{5C1E92E3-3376-752C-1A55-249CA265C304}"/>
              </a:ext>
            </a:extLst>
          </p:cNvPr>
          <p:cNvPicPr>
            <a:picLocks noChangeAspect="1"/>
          </p:cNvPicPr>
          <p:nvPr/>
        </p:nvPicPr>
        <p:blipFill>
          <a:blip r:embed="rId3"/>
          <a:stretch>
            <a:fillRect/>
          </a:stretch>
        </p:blipFill>
        <p:spPr>
          <a:xfrm>
            <a:off x="2473415" y="3614527"/>
            <a:ext cx="4267570" cy="739204"/>
          </a:xfrm>
          <a:prstGeom prst="rect">
            <a:avLst/>
          </a:prstGeom>
        </p:spPr>
      </p:pic>
      <p:grpSp>
        <p:nvGrpSpPr>
          <p:cNvPr id="7370" name="Google Shape;7370;p73"/>
          <p:cNvGrpSpPr/>
          <p:nvPr/>
        </p:nvGrpSpPr>
        <p:grpSpPr>
          <a:xfrm>
            <a:off x="3735700" y="3460652"/>
            <a:ext cx="1672600" cy="153875"/>
            <a:chOff x="817275" y="3888700"/>
            <a:chExt cx="1672600" cy="153875"/>
          </a:xfrm>
        </p:grpSpPr>
        <p:sp>
          <p:nvSpPr>
            <p:cNvPr id="7371" name="Google Shape;7371;p73"/>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2" name="Google Shape;7372;p73"/>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3" name="Google Shape;7373;p73"/>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4" name="Google Shape;7374;p73"/>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5" name="Google Shape;7375;p73"/>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6" name="Google Shape;7376;p73"/>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7" name="Google Shape;7377;p73"/>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8" name="Google Shape;7378;p73"/>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Picture 7">
            <a:extLst>
              <a:ext uri="{FF2B5EF4-FFF2-40B4-BE49-F238E27FC236}">
                <a16:creationId xmlns:a16="http://schemas.microsoft.com/office/drawing/2014/main" id="{616123D4-E339-ADB2-AC70-562003B4FD99}"/>
              </a:ext>
            </a:extLst>
          </p:cNvPr>
          <p:cNvPicPr>
            <a:picLocks noChangeAspect="1"/>
          </p:cNvPicPr>
          <p:nvPr/>
        </p:nvPicPr>
        <p:blipFill>
          <a:blip r:embed="rId4"/>
          <a:stretch>
            <a:fillRect/>
          </a:stretch>
        </p:blipFill>
        <p:spPr>
          <a:xfrm>
            <a:off x="1282948" y="2699963"/>
            <a:ext cx="815411" cy="358171"/>
          </a:xfrm>
          <a:prstGeom prst="rect">
            <a:avLst/>
          </a:prstGeom>
        </p:spPr>
      </p:pic>
      <p:pic>
        <p:nvPicPr>
          <p:cNvPr id="10" name="Picture 9">
            <a:extLst>
              <a:ext uri="{FF2B5EF4-FFF2-40B4-BE49-F238E27FC236}">
                <a16:creationId xmlns:a16="http://schemas.microsoft.com/office/drawing/2014/main" id="{2AB95E7F-B2DA-956C-9328-C6859DEC05D8}"/>
              </a:ext>
            </a:extLst>
          </p:cNvPr>
          <p:cNvPicPr>
            <a:picLocks noChangeAspect="1"/>
          </p:cNvPicPr>
          <p:nvPr/>
        </p:nvPicPr>
        <p:blipFill>
          <a:blip r:embed="rId4"/>
          <a:stretch>
            <a:fillRect/>
          </a:stretch>
        </p:blipFill>
        <p:spPr>
          <a:xfrm>
            <a:off x="7045641" y="2392664"/>
            <a:ext cx="815411" cy="725506"/>
          </a:xfrm>
          <a:prstGeom prst="rect">
            <a:avLst/>
          </a:prstGeom>
        </p:spPr>
      </p:pic>
      <p:sp>
        <p:nvSpPr>
          <p:cNvPr id="7351" name="Google Shape;7351;p73"/>
          <p:cNvSpPr txBox="1">
            <a:spLocks noGrp="1"/>
          </p:cNvSpPr>
          <p:nvPr>
            <p:ph type="ctrTitle"/>
          </p:nvPr>
        </p:nvSpPr>
        <p:spPr>
          <a:xfrm>
            <a:off x="1524996" y="1541066"/>
            <a:ext cx="6021807" cy="17038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Va multumim pentru atentie!</a:t>
            </a:r>
            <a:endParaRPr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59"/>
        <p:cNvGrpSpPr/>
        <p:nvPr/>
      </p:nvGrpSpPr>
      <p:grpSpPr>
        <a:xfrm>
          <a:off x="0" y="0"/>
          <a:ext cx="0" cy="0"/>
          <a:chOff x="0" y="0"/>
          <a:chExt cx="0" cy="0"/>
        </a:xfrm>
      </p:grpSpPr>
      <p:sp>
        <p:nvSpPr>
          <p:cNvPr id="6461" name="Google Shape;6461;p41"/>
          <p:cNvSpPr txBox="1">
            <a:spLocks noGrp="1"/>
          </p:cNvSpPr>
          <p:nvPr>
            <p:ph type="subTitle" idx="2"/>
          </p:nvPr>
        </p:nvSpPr>
        <p:spPr>
          <a:xfrm>
            <a:off x="973180" y="2170912"/>
            <a:ext cx="2111100" cy="36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hlinkClick r:id="rId3" action="ppaction://hlinksldjump"/>
              </a:rPr>
              <a:t>Istoria orasului</a:t>
            </a:r>
            <a:endParaRPr dirty="0"/>
          </a:p>
        </p:txBody>
      </p:sp>
      <p:sp>
        <p:nvSpPr>
          <p:cNvPr id="6463" name="Google Shape;6463;p41"/>
          <p:cNvSpPr txBox="1">
            <a:spLocks noGrp="1"/>
          </p:cNvSpPr>
          <p:nvPr>
            <p:ph type="subTitle" idx="4"/>
          </p:nvPr>
        </p:nvSpPr>
        <p:spPr>
          <a:xfrm>
            <a:off x="3390900" y="2197799"/>
            <a:ext cx="2393950" cy="5881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hlinkClick r:id="rId4" action="ppaction://hlinksldjump"/>
              </a:rPr>
              <a:t>Calatoria cu trenul si drumetia</a:t>
            </a:r>
            <a:endParaRPr dirty="0"/>
          </a:p>
        </p:txBody>
      </p:sp>
      <p:sp>
        <p:nvSpPr>
          <p:cNvPr id="6465" name="Google Shape;6465;p41"/>
          <p:cNvSpPr txBox="1">
            <a:spLocks noGrp="1"/>
          </p:cNvSpPr>
          <p:nvPr>
            <p:ph type="subTitle" idx="6"/>
          </p:nvPr>
        </p:nvSpPr>
        <p:spPr>
          <a:xfrm>
            <a:off x="6091470" y="2122880"/>
            <a:ext cx="2111100" cy="5314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hlinkClick r:id="rId5" action="ppaction://hlinksldjump"/>
              </a:rPr>
              <a:t>Castelele Peles si Pelisor</a:t>
            </a:r>
            <a:endParaRPr dirty="0"/>
          </a:p>
        </p:txBody>
      </p:sp>
      <p:sp>
        <p:nvSpPr>
          <p:cNvPr id="6466" name="Google Shape;6466;p41"/>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Cuprins</a:t>
            </a:r>
            <a:endParaRPr dirty="0"/>
          </a:p>
        </p:txBody>
      </p:sp>
      <p:sp>
        <p:nvSpPr>
          <p:cNvPr id="6467" name="Google Shape;6467;p41"/>
          <p:cNvSpPr/>
          <p:nvPr/>
        </p:nvSpPr>
        <p:spPr>
          <a:xfrm>
            <a:off x="1498373" y="1393081"/>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01</a:t>
            </a:r>
          </a:p>
        </p:txBody>
      </p:sp>
      <p:sp>
        <p:nvSpPr>
          <p:cNvPr id="6468" name="Google Shape;6468;p41"/>
          <p:cNvSpPr/>
          <p:nvPr/>
        </p:nvSpPr>
        <p:spPr>
          <a:xfrm>
            <a:off x="4093225" y="1393081"/>
            <a:ext cx="1060715" cy="593463"/>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02</a:t>
            </a:r>
          </a:p>
        </p:txBody>
      </p:sp>
      <p:sp>
        <p:nvSpPr>
          <p:cNvPr id="6469" name="Google Shape;6469;p41"/>
          <p:cNvSpPr/>
          <p:nvPr/>
        </p:nvSpPr>
        <p:spPr>
          <a:xfrm>
            <a:off x="6584915" y="1412211"/>
            <a:ext cx="1060713" cy="58816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03</a:t>
            </a:r>
          </a:p>
        </p:txBody>
      </p:sp>
      <p:grpSp>
        <p:nvGrpSpPr>
          <p:cNvPr id="6470" name="Google Shape;6470;p41"/>
          <p:cNvGrpSpPr/>
          <p:nvPr/>
        </p:nvGrpSpPr>
        <p:grpSpPr>
          <a:xfrm>
            <a:off x="3735575" y="1080175"/>
            <a:ext cx="1672600" cy="153875"/>
            <a:chOff x="817275" y="3888700"/>
            <a:chExt cx="1672600" cy="153875"/>
          </a:xfrm>
        </p:grpSpPr>
        <p:sp>
          <p:nvSpPr>
            <p:cNvPr id="6471" name="Google Shape;6471;p41"/>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2" name="Google Shape;6472;p41"/>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3" name="Google Shape;6473;p41"/>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4" name="Google Shape;6474;p41"/>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5" name="Google Shape;6475;p41"/>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6" name="Google Shape;6476;p41"/>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7" name="Google Shape;6477;p41"/>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8" name="Google Shape;6478;p41"/>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6467;p41">
            <a:extLst>
              <a:ext uri="{FF2B5EF4-FFF2-40B4-BE49-F238E27FC236}">
                <a16:creationId xmlns:a16="http://schemas.microsoft.com/office/drawing/2014/main" id="{4DC60417-3DB9-44E3-3282-5E189E473652}"/>
              </a:ext>
            </a:extLst>
          </p:cNvPr>
          <p:cNvSpPr/>
          <p:nvPr/>
        </p:nvSpPr>
        <p:spPr>
          <a:xfrm>
            <a:off x="2444559" y="2997217"/>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dirty="0">
                <a:ln w="38100" cap="flat" cmpd="sng">
                  <a:solidFill>
                    <a:schemeClr val="dk2"/>
                  </a:solidFill>
                  <a:prstDash val="solid"/>
                  <a:round/>
                  <a:headEnd type="none" w="sm" len="sm"/>
                  <a:tailEnd type="none" w="sm" len="sm"/>
                </a:ln>
                <a:noFill/>
                <a:latin typeface="Inter;900"/>
              </a:rPr>
              <a:t>4</a:t>
            </a:r>
            <a:endParaRPr b="0" i="0" dirty="0">
              <a:ln w="38100" cap="flat" cmpd="sng">
                <a:solidFill>
                  <a:schemeClr val="dk2"/>
                </a:solidFill>
                <a:prstDash val="solid"/>
                <a:round/>
                <a:headEnd type="none" w="sm" len="sm"/>
                <a:tailEnd type="none" w="sm" len="sm"/>
              </a:ln>
              <a:noFill/>
              <a:latin typeface="Inter;900"/>
            </a:endParaRPr>
          </a:p>
        </p:txBody>
      </p:sp>
      <p:sp>
        <p:nvSpPr>
          <p:cNvPr id="9" name="Google Shape;6461;p41">
            <a:extLst>
              <a:ext uri="{FF2B5EF4-FFF2-40B4-BE49-F238E27FC236}">
                <a16:creationId xmlns:a16="http://schemas.microsoft.com/office/drawing/2014/main" id="{DD238D17-FE79-E551-6E00-483448DEAFEF}"/>
              </a:ext>
            </a:extLst>
          </p:cNvPr>
          <p:cNvSpPr txBox="1">
            <a:spLocks/>
          </p:cNvSpPr>
          <p:nvPr/>
        </p:nvSpPr>
        <p:spPr>
          <a:xfrm>
            <a:off x="1915512" y="3668116"/>
            <a:ext cx="2111100" cy="5355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Ubuntu"/>
              <a:buNone/>
              <a:defRPr sz="2000" b="1" i="0" u="none" strike="noStrike" cap="none">
                <a:solidFill>
                  <a:schemeClr val="dk2"/>
                </a:solidFill>
                <a:latin typeface="Inter"/>
                <a:ea typeface="Inter"/>
                <a:cs typeface="Inter"/>
                <a:sym typeface="Inter"/>
              </a:defRPr>
            </a:lvl1pPr>
            <a:lvl2pPr marL="914400" marR="0" lvl="1"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2pPr>
            <a:lvl3pPr marL="1371600" marR="0" lvl="2"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3pPr>
            <a:lvl4pPr marL="1828800" marR="0" lvl="3"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4pPr>
            <a:lvl5pPr marL="2286000" marR="0" lvl="4"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5pPr>
            <a:lvl6pPr marL="2743200" marR="0" lvl="5"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6pPr>
            <a:lvl7pPr marL="3200400" marR="0" lvl="6"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7pPr>
            <a:lvl8pPr marL="3657600" marR="0" lvl="7"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8pPr>
            <a:lvl9pPr marL="4114800" marR="0" lvl="8"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9pPr>
          </a:lstStyle>
          <a:p>
            <a:pPr marL="0" indent="0"/>
            <a:r>
              <a:rPr lang="en-US" dirty="0">
                <a:hlinkClick r:id="rId6" action="ppaction://hlinksldjump"/>
              </a:rPr>
              <a:t>Hotelul si Manastirea</a:t>
            </a:r>
            <a:endParaRPr lang="en-US" dirty="0"/>
          </a:p>
        </p:txBody>
      </p:sp>
      <p:sp>
        <p:nvSpPr>
          <p:cNvPr id="10" name="Google Shape;6467;p41">
            <a:extLst>
              <a:ext uri="{FF2B5EF4-FFF2-40B4-BE49-F238E27FC236}">
                <a16:creationId xmlns:a16="http://schemas.microsoft.com/office/drawing/2014/main" id="{BF97A76D-B811-A256-29B0-937A19BEC120}"/>
              </a:ext>
            </a:extLst>
          </p:cNvPr>
          <p:cNvSpPr/>
          <p:nvPr/>
        </p:nvSpPr>
        <p:spPr>
          <a:xfrm>
            <a:off x="5408175" y="3060822"/>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b="0" i="0" dirty="0">
                <a:ln w="38100" cap="flat" cmpd="sng">
                  <a:solidFill>
                    <a:schemeClr val="dk2"/>
                  </a:solidFill>
                  <a:prstDash val="solid"/>
                  <a:round/>
                  <a:headEnd type="none" w="sm" len="sm"/>
                  <a:tailEnd type="none" w="sm" len="sm"/>
                </a:ln>
                <a:noFill/>
                <a:latin typeface="Inter;900"/>
              </a:rPr>
              <a:t>5</a:t>
            </a:r>
            <a:endParaRPr b="0" i="0" dirty="0">
              <a:ln w="38100" cap="flat" cmpd="sng">
                <a:solidFill>
                  <a:schemeClr val="dk2"/>
                </a:solidFill>
                <a:prstDash val="solid"/>
                <a:round/>
                <a:headEnd type="none" w="sm" len="sm"/>
                <a:tailEnd type="none" w="sm" len="sm"/>
              </a:ln>
              <a:noFill/>
              <a:latin typeface="Inter;900"/>
            </a:endParaRPr>
          </a:p>
        </p:txBody>
      </p:sp>
      <p:sp>
        <p:nvSpPr>
          <p:cNvPr id="11" name="Google Shape;6461;p41">
            <a:extLst>
              <a:ext uri="{FF2B5EF4-FFF2-40B4-BE49-F238E27FC236}">
                <a16:creationId xmlns:a16="http://schemas.microsoft.com/office/drawing/2014/main" id="{FBF423E6-F0FA-6000-F409-B58E09F3CA40}"/>
              </a:ext>
            </a:extLst>
          </p:cNvPr>
          <p:cNvSpPr txBox="1">
            <a:spLocks/>
          </p:cNvSpPr>
          <p:nvPr/>
        </p:nvSpPr>
        <p:spPr>
          <a:xfrm>
            <a:off x="4882982" y="3712937"/>
            <a:ext cx="2111100" cy="369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Ubuntu"/>
              <a:buNone/>
              <a:defRPr sz="2000" b="1" i="0" u="none" strike="noStrike" cap="none">
                <a:solidFill>
                  <a:schemeClr val="dk2"/>
                </a:solidFill>
                <a:latin typeface="Inter"/>
                <a:ea typeface="Inter"/>
                <a:cs typeface="Inter"/>
                <a:sym typeface="Inter"/>
              </a:defRPr>
            </a:lvl1pPr>
            <a:lvl2pPr marL="914400" marR="0" lvl="1"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2pPr>
            <a:lvl3pPr marL="1371600" marR="0" lvl="2"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3pPr>
            <a:lvl4pPr marL="1828800" marR="0" lvl="3"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4pPr>
            <a:lvl5pPr marL="2286000" marR="0" lvl="4"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5pPr>
            <a:lvl6pPr marL="2743200" marR="0" lvl="5"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6pPr>
            <a:lvl7pPr marL="3200400" marR="0" lvl="6"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7pPr>
            <a:lvl8pPr marL="3657600" marR="0" lvl="7"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8pPr>
            <a:lvl9pPr marL="4114800" marR="0" lvl="8"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9pPr>
          </a:lstStyle>
          <a:p>
            <a:pPr marL="0" indent="0"/>
            <a:r>
              <a:rPr lang="en-US" dirty="0">
                <a:hlinkClick r:id="rId7" action="ppaction://hlinksldjump"/>
              </a:rPr>
              <a:t>Probleme</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97"/>
        <p:cNvGrpSpPr/>
        <p:nvPr/>
      </p:nvGrpSpPr>
      <p:grpSpPr>
        <a:xfrm>
          <a:off x="0" y="0"/>
          <a:ext cx="0" cy="0"/>
          <a:chOff x="0" y="0"/>
          <a:chExt cx="0" cy="0"/>
        </a:xfrm>
      </p:grpSpPr>
      <p:sp>
        <p:nvSpPr>
          <p:cNvPr id="6498" name="Google Shape;6498;p43"/>
          <p:cNvSpPr txBox="1">
            <a:spLocks noGrp="1"/>
          </p:cNvSpPr>
          <p:nvPr>
            <p:ph type="title"/>
          </p:nvPr>
        </p:nvSpPr>
        <p:spPr>
          <a:xfrm>
            <a:off x="2120900" y="2784050"/>
            <a:ext cx="4946650" cy="89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Istoria orasului</a:t>
            </a:r>
            <a:endParaRPr dirty="0"/>
          </a:p>
        </p:txBody>
      </p:sp>
      <p:sp>
        <p:nvSpPr>
          <p:cNvPr id="6500" name="Google Shape;6500;p43"/>
          <p:cNvSpPr/>
          <p:nvPr/>
        </p:nvSpPr>
        <p:spPr>
          <a:xfrm>
            <a:off x="3575950" y="1121350"/>
            <a:ext cx="1992101" cy="1382225"/>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01</a:t>
            </a:r>
          </a:p>
        </p:txBody>
      </p:sp>
      <p:grpSp>
        <p:nvGrpSpPr>
          <p:cNvPr id="6501" name="Google Shape;6501;p43"/>
          <p:cNvGrpSpPr/>
          <p:nvPr/>
        </p:nvGrpSpPr>
        <p:grpSpPr>
          <a:xfrm>
            <a:off x="5695560" y="4658957"/>
            <a:ext cx="606174" cy="160002"/>
            <a:chOff x="5156900" y="4578450"/>
            <a:chExt cx="581350" cy="153450"/>
          </a:xfrm>
        </p:grpSpPr>
        <p:sp>
          <p:nvSpPr>
            <p:cNvPr id="6502" name="Google Shape;6502;p43"/>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3" name="Google Shape;6503;p43"/>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4" name="Google Shape;6504;p43"/>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505" name="Google Shape;6505;p43"/>
          <p:cNvGrpSpPr/>
          <p:nvPr/>
        </p:nvGrpSpPr>
        <p:grpSpPr>
          <a:xfrm>
            <a:off x="7766135" y="1423669"/>
            <a:ext cx="606174" cy="160002"/>
            <a:chOff x="5156900" y="4578450"/>
            <a:chExt cx="581350" cy="153450"/>
          </a:xfrm>
        </p:grpSpPr>
        <p:sp>
          <p:nvSpPr>
            <p:cNvPr id="6506" name="Google Shape;6506;p43"/>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7" name="Google Shape;6507;p43"/>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8" name="Google Shape;6508;p43"/>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44"/>
        <p:cNvGrpSpPr/>
        <p:nvPr/>
      </p:nvGrpSpPr>
      <p:grpSpPr>
        <a:xfrm>
          <a:off x="0" y="0"/>
          <a:ext cx="0" cy="0"/>
          <a:chOff x="0" y="0"/>
          <a:chExt cx="0" cy="0"/>
        </a:xfrm>
      </p:grpSpPr>
      <p:sp>
        <p:nvSpPr>
          <p:cNvPr id="6445" name="Google Shape;6445;p40"/>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Istoria Orasului</a:t>
            </a:r>
            <a:endParaRPr dirty="0"/>
          </a:p>
        </p:txBody>
      </p:sp>
      <p:grpSp>
        <p:nvGrpSpPr>
          <p:cNvPr id="6448" name="Google Shape;6448;p40"/>
          <p:cNvGrpSpPr/>
          <p:nvPr/>
        </p:nvGrpSpPr>
        <p:grpSpPr>
          <a:xfrm>
            <a:off x="7692074" y="4231264"/>
            <a:ext cx="581350" cy="153450"/>
            <a:chOff x="5156900" y="4578450"/>
            <a:chExt cx="581350" cy="153450"/>
          </a:xfrm>
        </p:grpSpPr>
        <p:sp>
          <p:nvSpPr>
            <p:cNvPr id="6449" name="Google Shape;6449;p40"/>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0" name="Google Shape;6450;p40"/>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1" name="Google Shape;6451;p40"/>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52" name="Google Shape;6452;p40"/>
          <p:cNvGrpSpPr/>
          <p:nvPr/>
        </p:nvGrpSpPr>
        <p:grpSpPr>
          <a:xfrm>
            <a:off x="925135" y="2007575"/>
            <a:ext cx="581350" cy="153450"/>
            <a:chOff x="5156900" y="4578450"/>
            <a:chExt cx="581350" cy="153450"/>
          </a:xfrm>
        </p:grpSpPr>
        <p:sp>
          <p:nvSpPr>
            <p:cNvPr id="6453" name="Google Shape;6453;p40"/>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4" name="Google Shape;6454;p40"/>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5" name="Google Shape;6455;p40"/>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TextBox 3">
            <a:extLst>
              <a:ext uri="{FF2B5EF4-FFF2-40B4-BE49-F238E27FC236}">
                <a16:creationId xmlns:a16="http://schemas.microsoft.com/office/drawing/2014/main" id="{1962C157-50FE-79E4-82C4-601D42830778}"/>
              </a:ext>
            </a:extLst>
          </p:cNvPr>
          <p:cNvSpPr txBox="1"/>
          <p:nvPr/>
        </p:nvSpPr>
        <p:spPr>
          <a:xfrm>
            <a:off x="1783724" y="997325"/>
            <a:ext cx="5766426" cy="3046988"/>
          </a:xfrm>
          <a:prstGeom prst="rect">
            <a:avLst/>
          </a:prstGeom>
          <a:noFill/>
        </p:spPr>
        <p:txBody>
          <a:bodyPr wrap="square" rtlCol="0">
            <a:spAutoFit/>
          </a:bodyPr>
          <a:lstStyle/>
          <a:p>
            <a:r>
              <a:rPr lang="en-US" sz="1600" dirty="0">
                <a:solidFill>
                  <a:schemeClr val="tx1"/>
                </a:solidFill>
                <a:latin typeface="Ubuntu" panose="020B0504030602030204" pitchFamily="34" charset="0"/>
              </a:rPr>
              <a:t>Dezvoltarea în secolul XIX</a:t>
            </a:r>
          </a:p>
          <a:p>
            <a:pPr marL="285750" indent="-285750">
              <a:buFont typeface="Arial" panose="020B0604020202020204" pitchFamily="34" charset="0"/>
              <a:buChar char="•"/>
            </a:pPr>
            <a:r>
              <a:rPr lang="en-US" sz="1600" dirty="0">
                <a:solidFill>
                  <a:schemeClr val="tx1"/>
                </a:solidFill>
                <a:latin typeface="Ubuntu" panose="020B0504030602030204" pitchFamily="34" charset="0"/>
              </a:rPr>
              <a:t>În secolul al XIX-lea, Sinaia începe să se dezvolte semnificativ, mai ales după anul 1866, când principele Carol I al României vizitează zona și este impresionat de frumusețea locului. El decide să construiască aici o reședință de vară — faimosul Castel Peleș, care a fost finalizat în 1883. Castelul, un exemplu splendid de arhitectură neo-renascentistă germană, a devenit rapid un simbol al regalității românești.</a:t>
            </a:r>
          </a:p>
          <a:p>
            <a:pPr marL="285750" indent="-285750">
              <a:buFont typeface="Arial" panose="020B0604020202020204" pitchFamily="34" charset="0"/>
              <a:buChar char="•"/>
            </a:pPr>
            <a:r>
              <a:rPr lang="en-US" sz="1600" dirty="0">
                <a:solidFill>
                  <a:schemeClr val="tx1"/>
                </a:solidFill>
                <a:latin typeface="Ubuntu" panose="020B0504030602030204" pitchFamily="34" charset="0"/>
              </a:rPr>
              <a:t>Prezența regelui Carol I a dus la construirea de căi ferate, drumuri, hoteluri și vile de vacanță, transformând Sinaia într-o stațiune de elită a aristocrației române și europene.</a:t>
            </a:r>
          </a:p>
        </p:txBody>
      </p:sp>
    </p:spTree>
    <p:extLst>
      <p:ext uri="{BB962C8B-B14F-4D97-AF65-F5344CB8AC3E}">
        <p14:creationId xmlns:p14="http://schemas.microsoft.com/office/powerpoint/2010/main" val="4185656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44"/>
        <p:cNvGrpSpPr/>
        <p:nvPr/>
      </p:nvGrpSpPr>
      <p:grpSpPr>
        <a:xfrm>
          <a:off x="0" y="0"/>
          <a:ext cx="0" cy="0"/>
          <a:chOff x="0" y="0"/>
          <a:chExt cx="0" cy="0"/>
        </a:xfrm>
      </p:grpSpPr>
      <p:grpSp>
        <p:nvGrpSpPr>
          <p:cNvPr id="6448" name="Google Shape;6448;p40"/>
          <p:cNvGrpSpPr/>
          <p:nvPr/>
        </p:nvGrpSpPr>
        <p:grpSpPr>
          <a:xfrm>
            <a:off x="7692074" y="4231264"/>
            <a:ext cx="581350" cy="153450"/>
            <a:chOff x="5156900" y="4578450"/>
            <a:chExt cx="581350" cy="153450"/>
          </a:xfrm>
        </p:grpSpPr>
        <p:sp>
          <p:nvSpPr>
            <p:cNvPr id="6449" name="Google Shape;6449;p40"/>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0" name="Google Shape;6450;p40"/>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1" name="Google Shape;6451;p40"/>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52" name="Google Shape;6452;p40"/>
          <p:cNvGrpSpPr/>
          <p:nvPr/>
        </p:nvGrpSpPr>
        <p:grpSpPr>
          <a:xfrm>
            <a:off x="925135" y="2007575"/>
            <a:ext cx="581350" cy="153450"/>
            <a:chOff x="5156900" y="4578450"/>
            <a:chExt cx="581350" cy="153450"/>
          </a:xfrm>
        </p:grpSpPr>
        <p:sp>
          <p:nvSpPr>
            <p:cNvPr id="6453" name="Google Shape;6453;p40"/>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4" name="Google Shape;6454;p40"/>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5" name="Google Shape;6455;p40"/>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TextBox 3">
            <a:extLst>
              <a:ext uri="{FF2B5EF4-FFF2-40B4-BE49-F238E27FC236}">
                <a16:creationId xmlns:a16="http://schemas.microsoft.com/office/drawing/2014/main" id="{1962C157-50FE-79E4-82C4-601D42830778}"/>
              </a:ext>
            </a:extLst>
          </p:cNvPr>
          <p:cNvSpPr txBox="1"/>
          <p:nvPr/>
        </p:nvSpPr>
        <p:spPr>
          <a:xfrm>
            <a:off x="1772500" y="501130"/>
            <a:ext cx="5766426" cy="3970318"/>
          </a:xfrm>
          <a:prstGeom prst="rect">
            <a:avLst/>
          </a:prstGeom>
          <a:noFill/>
        </p:spPr>
        <p:txBody>
          <a:bodyPr wrap="square" rtlCol="0">
            <a:spAutoFit/>
          </a:bodyPr>
          <a:lstStyle/>
          <a:p>
            <a:r>
              <a:rPr lang="en-US" dirty="0">
                <a:solidFill>
                  <a:schemeClr val="tx1"/>
                </a:solidFill>
                <a:latin typeface="Ubuntu" panose="020B0504030602030204" pitchFamily="34" charset="0"/>
              </a:rPr>
              <a:t>Perioada comunistă</a:t>
            </a:r>
          </a:p>
          <a:p>
            <a:pPr marL="285750" indent="-285750">
              <a:buFont typeface="Arial" panose="020B0604020202020204" pitchFamily="34" charset="0"/>
              <a:buChar char="•"/>
            </a:pPr>
            <a:r>
              <a:rPr lang="en-US" dirty="0">
                <a:solidFill>
                  <a:schemeClr val="tx1"/>
                </a:solidFill>
                <a:latin typeface="Ubuntu" panose="020B0504030602030204" pitchFamily="34" charset="0"/>
              </a:rPr>
              <a:t>După 1947, odată cu abdicarea regelui Mihai I și instaurarea regimului comunist, Sinaia și-a pierdut o parte din statutul regal, dar a fost menținută ca stațiune turistică importantă. Castelul Peleș a fost închis publicului pentru o perioadă, iar unele clădiri regale au fost naționalizate.</a:t>
            </a:r>
          </a:p>
          <a:p>
            <a:pPr marL="285750" indent="-285750">
              <a:buFont typeface="Arial" panose="020B0604020202020204" pitchFamily="34" charset="0"/>
              <a:buChar char="•"/>
            </a:pPr>
            <a:r>
              <a:rPr lang="en-US" dirty="0">
                <a:solidFill>
                  <a:schemeClr val="tx1"/>
                </a:solidFill>
                <a:latin typeface="Ubuntu" panose="020B0504030602030204" pitchFamily="34" charset="0"/>
              </a:rPr>
              <a:t>Cu toate acestea, Sinaia a rămas un centru de atracție pentru turismul montan, sporturile de iarnă și drumețiile în Munții Bucegi.</a:t>
            </a:r>
          </a:p>
          <a:p>
            <a:r>
              <a:rPr lang="en-US" dirty="0">
                <a:solidFill>
                  <a:schemeClr val="tx1"/>
                </a:solidFill>
                <a:latin typeface="Ubuntu" panose="020B0504030602030204" pitchFamily="34" charset="0"/>
              </a:rPr>
              <a:t>Sinaia astăzi</a:t>
            </a:r>
          </a:p>
          <a:p>
            <a:pPr marL="285750" indent="-285750">
              <a:buFont typeface="Arial" panose="020B0604020202020204" pitchFamily="34" charset="0"/>
              <a:buChar char="•"/>
            </a:pPr>
            <a:r>
              <a:rPr lang="en-US" dirty="0">
                <a:solidFill>
                  <a:schemeClr val="tx1"/>
                </a:solidFill>
                <a:latin typeface="Ubuntu" panose="020B0504030602030204" pitchFamily="34" charset="0"/>
              </a:rPr>
              <a:t>În prezent, Sinaia este un oraș modern, dar care păstrează farmecul istoric al vremurilor trecute. Este o destinație preferată de turiști pentru:</a:t>
            </a:r>
          </a:p>
          <a:p>
            <a:pPr marL="285750" indent="-285750">
              <a:buFont typeface="Wingdings" panose="05000000000000000000" pitchFamily="2" charset="2"/>
              <a:buChar char="§"/>
            </a:pPr>
            <a:r>
              <a:rPr lang="en-US" dirty="0">
                <a:solidFill>
                  <a:schemeClr val="tx1"/>
                </a:solidFill>
                <a:latin typeface="Ubuntu" panose="020B0504030602030204" pitchFamily="34" charset="0"/>
              </a:rPr>
              <a:t>Castelul Peleș și Castelul Pelișor</a:t>
            </a:r>
          </a:p>
          <a:p>
            <a:pPr marL="285750" indent="-285750">
              <a:buFont typeface="Wingdings" panose="05000000000000000000" pitchFamily="2" charset="2"/>
              <a:buChar char="§"/>
            </a:pPr>
            <a:r>
              <a:rPr lang="en-US" dirty="0">
                <a:solidFill>
                  <a:schemeClr val="tx1"/>
                </a:solidFill>
                <a:latin typeface="Ubuntu" panose="020B0504030602030204" pitchFamily="34" charset="0"/>
              </a:rPr>
              <a:t>Mănăstirea Sinaia</a:t>
            </a:r>
          </a:p>
          <a:p>
            <a:pPr marL="285750" indent="-285750">
              <a:buFont typeface="Wingdings" panose="05000000000000000000" pitchFamily="2" charset="2"/>
              <a:buChar char="§"/>
            </a:pPr>
            <a:r>
              <a:rPr lang="en-US" dirty="0">
                <a:solidFill>
                  <a:schemeClr val="tx1"/>
                </a:solidFill>
                <a:latin typeface="Ubuntu" panose="020B0504030602030204" pitchFamily="34" charset="0"/>
              </a:rPr>
              <a:t>Cazinoul din Sinaia – o bijuterie arhitectonică inaugurată în 1913</a:t>
            </a:r>
          </a:p>
          <a:p>
            <a:pPr marL="285750" indent="-285750">
              <a:buFont typeface="Wingdings" panose="05000000000000000000" pitchFamily="2" charset="2"/>
              <a:buChar char="§"/>
            </a:pPr>
            <a:r>
              <a:rPr lang="en-US" dirty="0">
                <a:solidFill>
                  <a:schemeClr val="tx1"/>
                </a:solidFill>
                <a:latin typeface="Ubuntu" panose="020B0504030602030204" pitchFamily="34" charset="0"/>
              </a:rPr>
              <a:t>Telegondola și pârtiile de schi</a:t>
            </a:r>
          </a:p>
          <a:p>
            <a:pPr marL="285750" indent="-285750">
              <a:buFont typeface="Wingdings" panose="05000000000000000000" pitchFamily="2" charset="2"/>
              <a:buChar char="§"/>
            </a:pPr>
            <a:r>
              <a:rPr lang="en-US" dirty="0">
                <a:solidFill>
                  <a:schemeClr val="tx1"/>
                </a:solidFill>
                <a:latin typeface="Ubuntu" panose="020B0504030602030204" pitchFamily="34" charset="0"/>
              </a:rPr>
              <a:t>Drumeții spre Babele, Sfinxul, Platoul Bucegilor.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59"/>
        <p:cNvGrpSpPr/>
        <p:nvPr/>
      </p:nvGrpSpPr>
      <p:grpSpPr>
        <a:xfrm>
          <a:off x="0" y="0"/>
          <a:ext cx="0" cy="0"/>
          <a:chOff x="0" y="0"/>
          <a:chExt cx="0" cy="0"/>
        </a:xfrm>
      </p:grpSpPr>
      <p:sp>
        <p:nvSpPr>
          <p:cNvPr id="6461" name="Google Shape;6461;p41"/>
          <p:cNvSpPr txBox="1">
            <a:spLocks noGrp="1"/>
          </p:cNvSpPr>
          <p:nvPr>
            <p:ph type="subTitle" idx="2"/>
          </p:nvPr>
        </p:nvSpPr>
        <p:spPr>
          <a:xfrm>
            <a:off x="973180" y="2170912"/>
            <a:ext cx="2111100" cy="36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hlinkClick r:id="rId3" action="ppaction://hlinksldjump"/>
              </a:rPr>
              <a:t>Istoria orasului</a:t>
            </a:r>
            <a:endParaRPr dirty="0"/>
          </a:p>
        </p:txBody>
      </p:sp>
      <p:sp>
        <p:nvSpPr>
          <p:cNvPr id="6463" name="Google Shape;6463;p41"/>
          <p:cNvSpPr txBox="1">
            <a:spLocks noGrp="1"/>
          </p:cNvSpPr>
          <p:nvPr>
            <p:ph type="subTitle" idx="4"/>
          </p:nvPr>
        </p:nvSpPr>
        <p:spPr>
          <a:xfrm>
            <a:off x="3390900" y="2197799"/>
            <a:ext cx="2393950" cy="5881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hlinkClick r:id="rId4" action="ppaction://hlinksldjump"/>
              </a:rPr>
              <a:t>Calatoria cu trenul si drumetia</a:t>
            </a:r>
            <a:endParaRPr dirty="0"/>
          </a:p>
        </p:txBody>
      </p:sp>
      <p:sp>
        <p:nvSpPr>
          <p:cNvPr id="6465" name="Google Shape;6465;p41"/>
          <p:cNvSpPr txBox="1">
            <a:spLocks noGrp="1"/>
          </p:cNvSpPr>
          <p:nvPr>
            <p:ph type="subTitle" idx="6"/>
          </p:nvPr>
        </p:nvSpPr>
        <p:spPr>
          <a:xfrm>
            <a:off x="6091470" y="2122880"/>
            <a:ext cx="2111100" cy="5314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hlinkClick r:id="rId5" action="ppaction://hlinksldjump"/>
              </a:rPr>
              <a:t>Castelele Peles si Pelisor</a:t>
            </a:r>
            <a:endParaRPr dirty="0"/>
          </a:p>
        </p:txBody>
      </p:sp>
      <p:sp>
        <p:nvSpPr>
          <p:cNvPr id="6466" name="Google Shape;6466;p41"/>
          <p:cNvSpPr txBox="1">
            <a:spLocks noGrp="1"/>
          </p:cNvSpPr>
          <p:nvPr>
            <p:ph type="title"/>
          </p:nvPr>
        </p:nvSpPr>
        <p:spPr>
          <a:xfrm>
            <a:off x="751525" y="523625"/>
            <a:ext cx="76407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Cuprins</a:t>
            </a:r>
            <a:endParaRPr dirty="0"/>
          </a:p>
        </p:txBody>
      </p:sp>
      <p:sp>
        <p:nvSpPr>
          <p:cNvPr id="6467" name="Google Shape;6467;p41"/>
          <p:cNvSpPr/>
          <p:nvPr/>
        </p:nvSpPr>
        <p:spPr>
          <a:xfrm>
            <a:off x="1498373" y="1393081"/>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01</a:t>
            </a:r>
          </a:p>
        </p:txBody>
      </p:sp>
      <p:sp>
        <p:nvSpPr>
          <p:cNvPr id="6468" name="Google Shape;6468;p41"/>
          <p:cNvSpPr/>
          <p:nvPr/>
        </p:nvSpPr>
        <p:spPr>
          <a:xfrm>
            <a:off x="4093225" y="1393081"/>
            <a:ext cx="1060715" cy="593463"/>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02</a:t>
            </a:r>
          </a:p>
        </p:txBody>
      </p:sp>
      <p:sp>
        <p:nvSpPr>
          <p:cNvPr id="6469" name="Google Shape;6469;p41"/>
          <p:cNvSpPr/>
          <p:nvPr/>
        </p:nvSpPr>
        <p:spPr>
          <a:xfrm>
            <a:off x="6584915" y="1412211"/>
            <a:ext cx="1060713" cy="58816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03</a:t>
            </a:r>
          </a:p>
        </p:txBody>
      </p:sp>
      <p:grpSp>
        <p:nvGrpSpPr>
          <p:cNvPr id="6470" name="Google Shape;6470;p41"/>
          <p:cNvGrpSpPr/>
          <p:nvPr/>
        </p:nvGrpSpPr>
        <p:grpSpPr>
          <a:xfrm>
            <a:off x="3735575" y="1080175"/>
            <a:ext cx="1672600" cy="153875"/>
            <a:chOff x="817275" y="3888700"/>
            <a:chExt cx="1672600" cy="153875"/>
          </a:xfrm>
        </p:grpSpPr>
        <p:sp>
          <p:nvSpPr>
            <p:cNvPr id="6471" name="Google Shape;6471;p41"/>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2" name="Google Shape;6472;p41"/>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3" name="Google Shape;6473;p41"/>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4" name="Google Shape;6474;p41"/>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5" name="Google Shape;6475;p41"/>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6" name="Google Shape;6476;p41"/>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7" name="Google Shape;6477;p41"/>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8" name="Google Shape;6478;p41"/>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6467;p41">
            <a:extLst>
              <a:ext uri="{FF2B5EF4-FFF2-40B4-BE49-F238E27FC236}">
                <a16:creationId xmlns:a16="http://schemas.microsoft.com/office/drawing/2014/main" id="{4DC60417-3DB9-44E3-3282-5E189E473652}"/>
              </a:ext>
            </a:extLst>
          </p:cNvPr>
          <p:cNvSpPr/>
          <p:nvPr/>
        </p:nvSpPr>
        <p:spPr>
          <a:xfrm>
            <a:off x="2444559" y="2997217"/>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dirty="0">
                <a:ln w="38100" cap="flat" cmpd="sng">
                  <a:solidFill>
                    <a:schemeClr val="dk2"/>
                  </a:solidFill>
                  <a:prstDash val="solid"/>
                  <a:round/>
                  <a:headEnd type="none" w="sm" len="sm"/>
                  <a:tailEnd type="none" w="sm" len="sm"/>
                </a:ln>
                <a:noFill/>
                <a:latin typeface="Inter;900"/>
              </a:rPr>
              <a:t>4</a:t>
            </a:r>
            <a:endParaRPr b="0" i="0" dirty="0">
              <a:ln w="38100" cap="flat" cmpd="sng">
                <a:solidFill>
                  <a:schemeClr val="dk2"/>
                </a:solidFill>
                <a:prstDash val="solid"/>
                <a:round/>
                <a:headEnd type="none" w="sm" len="sm"/>
                <a:tailEnd type="none" w="sm" len="sm"/>
              </a:ln>
              <a:noFill/>
              <a:latin typeface="Inter;900"/>
            </a:endParaRPr>
          </a:p>
        </p:txBody>
      </p:sp>
      <p:sp>
        <p:nvSpPr>
          <p:cNvPr id="9" name="Google Shape;6461;p41">
            <a:extLst>
              <a:ext uri="{FF2B5EF4-FFF2-40B4-BE49-F238E27FC236}">
                <a16:creationId xmlns:a16="http://schemas.microsoft.com/office/drawing/2014/main" id="{DD238D17-FE79-E551-6E00-483448DEAFEF}"/>
              </a:ext>
            </a:extLst>
          </p:cNvPr>
          <p:cNvSpPr txBox="1">
            <a:spLocks/>
          </p:cNvSpPr>
          <p:nvPr/>
        </p:nvSpPr>
        <p:spPr>
          <a:xfrm>
            <a:off x="1915512" y="3668116"/>
            <a:ext cx="2111100" cy="5355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Ubuntu"/>
              <a:buNone/>
              <a:defRPr sz="2000" b="1" i="0" u="none" strike="noStrike" cap="none">
                <a:solidFill>
                  <a:schemeClr val="dk2"/>
                </a:solidFill>
                <a:latin typeface="Inter"/>
                <a:ea typeface="Inter"/>
                <a:cs typeface="Inter"/>
                <a:sym typeface="Inter"/>
              </a:defRPr>
            </a:lvl1pPr>
            <a:lvl2pPr marL="914400" marR="0" lvl="1"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2pPr>
            <a:lvl3pPr marL="1371600" marR="0" lvl="2"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3pPr>
            <a:lvl4pPr marL="1828800" marR="0" lvl="3"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4pPr>
            <a:lvl5pPr marL="2286000" marR="0" lvl="4"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5pPr>
            <a:lvl6pPr marL="2743200" marR="0" lvl="5"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6pPr>
            <a:lvl7pPr marL="3200400" marR="0" lvl="6"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7pPr>
            <a:lvl8pPr marL="3657600" marR="0" lvl="7"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8pPr>
            <a:lvl9pPr marL="4114800" marR="0" lvl="8"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9pPr>
          </a:lstStyle>
          <a:p>
            <a:pPr marL="0" indent="0"/>
            <a:r>
              <a:rPr lang="en-US" dirty="0">
                <a:hlinkClick r:id="rId6" action="ppaction://hlinksldjump"/>
              </a:rPr>
              <a:t>Hotelul si Manastirea</a:t>
            </a:r>
            <a:endParaRPr lang="en-US" dirty="0"/>
          </a:p>
        </p:txBody>
      </p:sp>
      <p:sp>
        <p:nvSpPr>
          <p:cNvPr id="10" name="Google Shape;6467;p41">
            <a:extLst>
              <a:ext uri="{FF2B5EF4-FFF2-40B4-BE49-F238E27FC236}">
                <a16:creationId xmlns:a16="http://schemas.microsoft.com/office/drawing/2014/main" id="{BF97A76D-B811-A256-29B0-937A19BEC120}"/>
              </a:ext>
            </a:extLst>
          </p:cNvPr>
          <p:cNvSpPr/>
          <p:nvPr/>
        </p:nvSpPr>
        <p:spPr>
          <a:xfrm>
            <a:off x="5408175" y="3060822"/>
            <a:ext cx="1060714" cy="607294"/>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a:t>
            </a:r>
            <a:r>
              <a:rPr lang="en-US" b="0" i="0" dirty="0">
                <a:ln w="38100" cap="flat" cmpd="sng">
                  <a:solidFill>
                    <a:schemeClr val="dk2"/>
                  </a:solidFill>
                  <a:prstDash val="solid"/>
                  <a:round/>
                  <a:headEnd type="none" w="sm" len="sm"/>
                  <a:tailEnd type="none" w="sm" len="sm"/>
                </a:ln>
                <a:noFill/>
                <a:latin typeface="Inter;900"/>
              </a:rPr>
              <a:t>5</a:t>
            </a:r>
            <a:endParaRPr b="0" i="0" dirty="0">
              <a:ln w="38100" cap="flat" cmpd="sng">
                <a:solidFill>
                  <a:schemeClr val="dk2"/>
                </a:solidFill>
                <a:prstDash val="solid"/>
                <a:round/>
                <a:headEnd type="none" w="sm" len="sm"/>
                <a:tailEnd type="none" w="sm" len="sm"/>
              </a:ln>
              <a:noFill/>
              <a:latin typeface="Inter;900"/>
            </a:endParaRPr>
          </a:p>
        </p:txBody>
      </p:sp>
      <p:sp>
        <p:nvSpPr>
          <p:cNvPr id="11" name="Google Shape;6461;p41">
            <a:extLst>
              <a:ext uri="{FF2B5EF4-FFF2-40B4-BE49-F238E27FC236}">
                <a16:creationId xmlns:a16="http://schemas.microsoft.com/office/drawing/2014/main" id="{FBF423E6-F0FA-6000-F409-B58E09F3CA40}"/>
              </a:ext>
            </a:extLst>
          </p:cNvPr>
          <p:cNvSpPr txBox="1">
            <a:spLocks/>
          </p:cNvSpPr>
          <p:nvPr/>
        </p:nvSpPr>
        <p:spPr>
          <a:xfrm>
            <a:off x="4882982" y="3712937"/>
            <a:ext cx="2111100" cy="369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Ubuntu"/>
              <a:buNone/>
              <a:defRPr sz="2000" b="1" i="0" u="none" strike="noStrike" cap="none">
                <a:solidFill>
                  <a:schemeClr val="dk2"/>
                </a:solidFill>
                <a:latin typeface="Inter"/>
                <a:ea typeface="Inter"/>
                <a:cs typeface="Inter"/>
                <a:sym typeface="Inter"/>
              </a:defRPr>
            </a:lvl1pPr>
            <a:lvl2pPr marL="914400" marR="0" lvl="1"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2pPr>
            <a:lvl3pPr marL="1371600" marR="0" lvl="2"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3pPr>
            <a:lvl4pPr marL="1828800" marR="0" lvl="3"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4pPr>
            <a:lvl5pPr marL="2286000" marR="0" lvl="4"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5pPr>
            <a:lvl6pPr marL="2743200" marR="0" lvl="5"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6pPr>
            <a:lvl7pPr marL="3200400" marR="0" lvl="6"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7pPr>
            <a:lvl8pPr marL="3657600" marR="0" lvl="7"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8pPr>
            <a:lvl9pPr marL="4114800" marR="0" lvl="8" indent="-317500" algn="r" rtl="0">
              <a:lnSpc>
                <a:spcPct val="100000"/>
              </a:lnSpc>
              <a:spcBef>
                <a:spcPts val="0"/>
              </a:spcBef>
              <a:spcAft>
                <a:spcPts val="0"/>
              </a:spcAft>
              <a:buClr>
                <a:schemeClr val="dk1"/>
              </a:buClr>
              <a:buSzPts val="2000"/>
              <a:buFont typeface="Ubuntu"/>
              <a:buNone/>
              <a:defRPr sz="2000" b="0" i="0" u="none" strike="noStrike" cap="none">
                <a:solidFill>
                  <a:schemeClr val="dk1"/>
                </a:solidFill>
                <a:latin typeface="Ubuntu"/>
                <a:ea typeface="Ubuntu"/>
                <a:cs typeface="Ubuntu"/>
                <a:sym typeface="Ubuntu"/>
              </a:defRPr>
            </a:lvl9pPr>
          </a:lstStyle>
          <a:p>
            <a:pPr marL="0" indent="0"/>
            <a:r>
              <a:rPr lang="en-US" dirty="0">
                <a:hlinkClick r:id="rId7" action="ppaction://hlinksldjump"/>
              </a:rPr>
              <a:t>Probleme</a:t>
            </a:r>
            <a:endParaRPr lang="en-US" dirty="0"/>
          </a:p>
        </p:txBody>
      </p:sp>
    </p:spTree>
    <p:extLst>
      <p:ext uri="{BB962C8B-B14F-4D97-AF65-F5344CB8AC3E}">
        <p14:creationId xmlns:p14="http://schemas.microsoft.com/office/powerpoint/2010/main" val="148092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48"/>
        <p:cNvGrpSpPr/>
        <p:nvPr/>
      </p:nvGrpSpPr>
      <p:grpSpPr>
        <a:xfrm>
          <a:off x="0" y="0"/>
          <a:ext cx="0" cy="0"/>
          <a:chOff x="0" y="0"/>
          <a:chExt cx="0" cy="0"/>
        </a:xfrm>
      </p:grpSpPr>
      <p:sp>
        <p:nvSpPr>
          <p:cNvPr id="6649" name="Google Shape;6649;p48"/>
          <p:cNvSpPr txBox="1">
            <a:spLocks noGrp="1"/>
          </p:cNvSpPr>
          <p:nvPr>
            <p:ph type="title"/>
          </p:nvPr>
        </p:nvSpPr>
        <p:spPr>
          <a:xfrm>
            <a:off x="1642655" y="2784050"/>
            <a:ext cx="5858690" cy="123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Calatoria cu trenul si drumetia</a:t>
            </a:r>
            <a:endParaRPr dirty="0"/>
          </a:p>
        </p:txBody>
      </p:sp>
      <p:sp>
        <p:nvSpPr>
          <p:cNvPr id="6651" name="Google Shape;6651;p48"/>
          <p:cNvSpPr/>
          <p:nvPr/>
        </p:nvSpPr>
        <p:spPr>
          <a:xfrm>
            <a:off x="3391525" y="1121350"/>
            <a:ext cx="2360940" cy="1382225"/>
          </a:xfrm>
          <a:prstGeom prst="rect">
            <a:avLst/>
          </a:prstGeom>
        </p:spPr>
        <p:txBody>
          <a:bodyPr>
            <a:prstTxWarp prst="textPlain">
              <a:avLst/>
            </a:prstTxWarp>
          </a:bodyPr>
          <a:lstStyle/>
          <a:p>
            <a:pPr lvl="0" algn="ctr"/>
            <a:r>
              <a:rPr b="0" i="0" dirty="0">
                <a:ln w="38100" cap="flat" cmpd="sng">
                  <a:solidFill>
                    <a:schemeClr val="dk2"/>
                  </a:solidFill>
                  <a:prstDash val="solid"/>
                  <a:round/>
                  <a:headEnd type="none" w="sm" len="sm"/>
                  <a:tailEnd type="none" w="sm" len="sm"/>
                </a:ln>
                <a:noFill/>
                <a:latin typeface="Inter;900"/>
              </a:rPr>
              <a:t>02</a:t>
            </a:r>
          </a:p>
        </p:txBody>
      </p:sp>
      <p:grpSp>
        <p:nvGrpSpPr>
          <p:cNvPr id="6652" name="Google Shape;6652;p48"/>
          <p:cNvGrpSpPr/>
          <p:nvPr/>
        </p:nvGrpSpPr>
        <p:grpSpPr>
          <a:xfrm>
            <a:off x="5791222" y="4379982"/>
            <a:ext cx="606174" cy="160002"/>
            <a:chOff x="5156900" y="4578450"/>
            <a:chExt cx="581350" cy="153450"/>
          </a:xfrm>
        </p:grpSpPr>
        <p:sp>
          <p:nvSpPr>
            <p:cNvPr id="6653" name="Google Shape;6653;p48"/>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4" name="Google Shape;6654;p48"/>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5" name="Google Shape;6655;p48"/>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656" name="Google Shape;6656;p48"/>
          <p:cNvGrpSpPr/>
          <p:nvPr/>
        </p:nvGrpSpPr>
        <p:grpSpPr>
          <a:xfrm>
            <a:off x="2746622" y="443619"/>
            <a:ext cx="606174" cy="160002"/>
            <a:chOff x="5156900" y="4578450"/>
            <a:chExt cx="581350" cy="153450"/>
          </a:xfrm>
        </p:grpSpPr>
        <p:sp>
          <p:nvSpPr>
            <p:cNvPr id="6657" name="Google Shape;6657;p48"/>
            <p:cNvSpPr/>
            <p:nvPr/>
          </p:nvSpPr>
          <p:spPr>
            <a:xfrm>
              <a:off x="5156900" y="4578450"/>
              <a:ext cx="146675" cy="153450"/>
            </a:xfrm>
            <a:custGeom>
              <a:avLst/>
              <a:gdLst/>
              <a:ahLst/>
              <a:cxnLst/>
              <a:rect l="l" t="t" r="r" b="b"/>
              <a:pathLst>
                <a:path w="5867" h="6138" extrusionOk="0">
                  <a:moveTo>
                    <a:pt x="910" y="0"/>
                  </a:moveTo>
                  <a:cubicBezTo>
                    <a:pt x="369" y="0"/>
                    <a:pt x="0" y="428"/>
                    <a:pt x="0" y="1163"/>
                  </a:cubicBezTo>
                  <a:lnTo>
                    <a:pt x="0" y="4962"/>
                  </a:lnTo>
                  <a:cubicBezTo>
                    <a:pt x="0" y="5695"/>
                    <a:pt x="367" y="6138"/>
                    <a:pt x="906" y="6138"/>
                  </a:cubicBezTo>
                  <a:cubicBezTo>
                    <a:pt x="1127" y="6138"/>
                    <a:pt x="1377" y="6063"/>
                    <a:pt x="1642" y="5904"/>
                  </a:cubicBezTo>
                  <a:lnTo>
                    <a:pt x="4955" y="4020"/>
                  </a:lnTo>
                  <a:cubicBezTo>
                    <a:pt x="5867" y="3503"/>
                    <a:pt x="5867" y="2622"/>
                    <a:pt x="4955" y="2105"/>
                  </a:cubicBezTo>
                  <a:lnTo>
                    <a:pt x="1642" y="220"/>
                  </a:lnTo>
                  <a:cubicBezTo>
                    <a:pt x="1378" y="71"/>
                    <a:pt x="1130" y="0"/>
                    <a:pt x="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8" name="Google Shape;6658;p48"/>
            <p:cNvSpPr/>
            <p:nvPr/>
          </p:nvSpPr>
          <p:spPr>
            <a:xfrm>
              <a:off x="5374225" y="4578450"/>
              <a:ext cx="146675" cy="153450"/>
            </a:xfrm>
            <a:custGeom>
              <a:avLst/>
              <a:gdLst/>
              <a:ahLst/>
              <a:cxnLst/>
              <a:rect l="l" t="t" r="r" b="b"/>
              <a:pathLst>
                <a:path w="5867" h="6138" extrusionOk="0">
                  <a:moveTo>
                    <a:pt x="934" y="0"/>
                  </a:moveTo>
                  <a:cubicBezTo>
                    <a:pt x="385" y="0"/>
                    <a:pt x="1" y="428"/>
                    <a:pt x="1" y="1163"/>
                  </a:cubicBezTo>
                  <a:lnTo>
                    <a:pt x="1" y="4962"/>
                  </a:lnTo>
                  <a:cubicBezTo>
                    <a:pt x="1" y="5695"/>
                    <a:pt x="383" y="6138"/>
                    <a:pt x="931" y="6138"/>
                  </a:cubicBezTo>
                  <a:cubicBezTo>
                    <a:pt x="1155" y="6138"/>
                    <a:pt x="1407" y="6063"/>
                    <a:pt x="1672" y="5904"/>
                  </a:cubicBezTo>
                  <a:lnTo>
                    <a:pt x="4955" y="4020"/>
                  </a:lnTo>
                  <a:cubicBezTo>
                    <a:pt x="5867" y="3503"/>
                    <a:pt x="5867" y="2622"/>
                    <a:pt x="4955" y="2105"/>
                  </a:cubicBezTo>
                  <a:lnTo>
                    <a:pt x="1672" y="220"/>
                  </a:lnTo>
                  <a:cubicBezTo>
                    <a:pt x="1409" y="71"/>
                    <a:pt x="1158"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9" name="Google Shape;6659;p48"/>
            <p:cNvSpPr/>
            <p:nvPr/>
          </p:nvSpPr>
          <p:spPr>
            <a:xfrm>
              <a:off x="5592325" y="4578450"/>
              <a:ext cx="145925" cy="153450"/>
            </a:xfrm>
            <a:custGeom>
              <a:avLst/>
              <a:gdLst/>
              <a:ahLst/>
              <a:cxnLst/>
              <a:rect l="l" t="t" r="r" b="b"/>
              <a:pathLst>
                <a:path w="5837" h="6138" extrusionOk="0">
                  <a:moveTo>
                    <a:pt x="923" y="0"/>
                  </a:moveTo>
                  <a:cubicBezTo>
                    <a:pt x="384" y="0"/>
                    <a:pt x="0" y="428"/>
                    <a:pt x="0" y="1163"/>
                  </a:cubicBezTo>
                  <a:lnTo>
                    <a:pt x="0" y="4962"/>
                  </a:lnTo>
                  <a:cubicBezTo>
                    <a:pt x="0" y="5695"/>
                    <a:pt x="367" y="6138"/>
                    <a:pt x="906" y="6138"/>
                  </a:cubicBezTo>
                  <a:cubicBezTo>
                    <a:pt x="1127" y="6138"/>
                    <a:pt x="1376" y="6063"/>
                    <a:pt x="1641" y="5904"/>
                  </a:cubicBezTo>
                  <a:lnTo>
                    <a:pt x="4924" y="4020"/>
                  </a:lnTo>
                  <a:cubicBezTo>
                    <a:pt x="5836" y="3503"/>
                    <a:pt x="5836" y="2622"/>
                    <a:pt x="4924" y="2105"/>
                  </a:cubicBezTo>
                  <a:lnTo>
                    <a:pt x="1641" y="220"/>
                  </a:lnTo>
                  <a:cubicBezTo>
                    <a:pt x="1387" y="71"/>
                    <a:pt x="1142"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29"/>
        <p:cNvGrpSpPr/>
        <p:nvPr/>
      </p:nvGrpSpPr>
      <p:grpSpPr>
        <a:xfrm>
          <a:off x="0" y="0"/>
          <a:ext cx="0" cy="0"/>
          <a:chOff x="0" y="0"/>
          <a:chExt cx="0" cy="0"/>
        </a:xfrm>
      </p:grpSpPr>
      <p:sp>
        <p:nvSpPr>
          <p:cNvPr id="6430" name="Google Shape;6430;p39"/>
          <p:cNvSpPr txBox="1">
            <a:spLocks noGrp="1"/>
          </p:cNvSpPr>
          <p:nvPr>
            <p:ph type="body" idx="1"/>
          </p:nvPr>
        </p:nvSpPr>
        <p:spPr>
          <a:xfrm>
            <a:off x="726100" y="1380463"/>
            <a:ext cx="5494396" cy="3336447"/>
          </a:xfrm>
          <a:prstGeom prst="rect">
            <a:avLst/>
          </a:prstGeom>
        </p:spPr>
        <p:txBody>
          <a:bodyPr spcFirstLastPara="1" wrap="square" lIns="91425" tIns="91425" rIns="91425" bIns="91425" anchor="ctr" anchorCtr="0">
            <a:noAutofit/>
          </a:bodyPr>
          <a:lstStyle/>
          <a:p>
            <a:pPr marL="0" indent="0" algn="ctr">
              <a:buNone/>
            </a:pPr>
            <a:r>
              <a:rPr lang="en" sz="2000" dirty="0"/>
              <a:t>Calatoria a inceput la ora 6:35 dimineata in Gara de Nord Bucuresti care se afla la 3.300 m fata de Liceu. Prima gara a fost la 59 km, a doua la 33 km fata de prima si ultima la 121 km si ne-am oprit in 5 statii. Viteza  medie a fost de 78,06 km/h,care a fost calculata cu ajutorul formulei: V</a:t>
            </a:r>
            <a:r>
              <a:rPr lang="en" sz="2000" baseline="-25000" dirty="0"/>
              <a:t>m</a:t>
            </a:r>
            <a:r>
              <a:rPr lang="en" sz="2000" dirty="0"/>
              <a:t>=distanta/timp. Am ajuns la Gara Sinaia care se afla la o atitudine de 767 m si la 1,5 km de hotelul Bastion. </a:t>
            </a:r>
            <a:endParaRPr lang="en-US" sz="2000" dirty="0"/>
          </a:p>
        </p:txBody>
      </p:sp>
      <p:sp>
        <p:nvSpPr>
          <p:cNvPr id="6431" name="Google Shape;6431;p39"/>
          <p:cNvSpPr txBox="1">
            <a:spLocks noGrp="1"/>
          </p:cNvSpPr>
          <p:nvPr>
            <p:ph type="title"/>
          </p:nvPr>
        </p:nvSpPr>
        <p:spPr>
          <a:xfrm>
            <a:off x="726025" y="523638"/>
            <a:ext cx="7691700" cy="473700"/>
          </a:xfrm>
          <a:prstGeom prst="rect">
            <a:avLst/>
          </a:prstGeom>
        </p:spPr>
        <p:txBody>
          <a:bodyPr spcFirstLastPara="1" wrap="square" lIns="91425" tIns="91425" rIns="91425" bIns="91425" anchor="ctr" anchorCtr="0">
            <a:noAutofit/>
          </a:bodyPr>
          <a:lstStyle/>
          <a:p>
            <a:r>
              <a:rPr lang="en" dirty="0"/>
              <a:t>Calatoria cu trenul</a:t>
            </a:r>
          </a:p>
        </p:txBody>
      </p:sp>
      <p:grpSp>
        <p:nvGrpSpPr>
          <p:cNvPr id="6432" name="Google Shape;6432;p39"/>
          <p:cNvGrpSpPr/>
          <p:nvPr/>
        </p:nvGrpSpPr>
        <p:grpSpPr>
          <a:xfrm>
            <a:off x="3735575" y="1080175"/>
            <a:ext cx="1672600" cy="153875"/>
            <a:chOff x="817275" y="3888700"/>
            <a:chExt cx="1672600" cy="153875"/>
          </a:xfrm>
        </p:grpSpPr>
        <p:sp>
          <p:nvSpPr>
            <p:cNvPr id="6433" name="Google Shape;6433;p39"/>
            <p:cNvSpPr/>
            <p:nvPr/>
          </p:nvSpPr>
          <p:spPr>
            <a:xfrm>
              <a:off x="817275" y="3888700"/>
              <a:ext cx="146675" cy="153875"/>
            </a:xfrm>
            <a:custGeom>
              <a:avLst/>
              <a:gdLst/>
              <a:ahLst/>
              <a:cxnLst/>
              <a:rect l="l" t="t" r="r" b="b"/>
              <a:pathLst>
                <a:path w="5867" h="6155" extrusionOk="0">
                  <a:moveTo>
                    <a:pt x="934" y="1"/>
                  </a:moveTo>
                  <a:cubicBezTo>
                    <a:pt x="384" y="1"/>
                    <a:pt x="0" y="428"/>
                    <a:pt x="0" y="1163"/>
                  </a:cubicBezTo>
                  <a:lnTo>
                    <a:pt x="0" y="4962"/>
                  </a:lnTo>
                  <a:cubicBezTo>
                    <a:pt x="0" y="5720"/>
                    <a:pt x="386" y="6154"/>
                    <a:pt x="938" y="6154"/>
                  </a:cubicBezTo>
                  <a:cubicBezTo>
                    <a:pt x="1160" y="6154"/>
                    <a:pt x="1410" y="6084"/>
                    <a:pt x="1672" y="5935"/>
                  </a:cubicBezTo>
                  <a:lnTo>
                    <a:pt x="4955" y="4020"/>
                  </a:lnTo>
                  <a:cubicBezTo>
                    <a:pt x="5867" y="3503"/>
                    <a:pt x="5867" y="2652"/>
                    <a:pt x="4955" y="2135"/>
                  </a:cubicBezTo>
                  <a:lnTo>
                    <a:pt x="1672" y="221"/>
                  </a:lnTo>
                  <a:cubicBezTo>
                    <a:pt x="1409" y="71"/>
                    <a:pt x="1158" y="1"/>
                    <a:pt x="93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4" name="Google Shape;6434;p39"/>
            <p:cNvSpPr/>
            <p:nvPr/>
          </p:nvSpPr>
          <p:spPr>
            <a:xfrm>
              <a:off x="1035350" y="3888700"/>
              <a:ext cx="145925" cy="153875"/>
            </a:xfrm>
            <a:custGeom>
              <a:avLst/>
              <a:gdLst/>
              <a:ahLst/>
              <a:cxnLst/>
              <a:rect l="l" t="t" r="r" b="b"/>
              <a:pathLst>
                <a:path w="5837" h="6155" extrusionOk="0">
                  <a:moveTo>
                    <a:pt x="924" y="1"/>
                  </a:moveTo>
                  <a:cubicBezTo>
                    <a:pt x="385" y="1"/>
                    <a:pt x="1" y="428"/>
                    <a:pt x="1" y="1163"/>
                  </a:cubicBezTo>
                  <a:lnTo>
                    <a:pt x="1" y="4962"/>
                  </a:lnTo>
                  <a:cubicBezTo>
                    <a:pt x="1" y="5720"/>
                    <a:pt x="371" y="6154"/>
                    <a:pt x="914" y="6154"/>
                  </a:cubicBezTo>
                  <a:cubicBezTo>
                    <a:pt x="1133" y="6154"/>
                    <a:pt x="1380" y="6084"/>
                    <a:pt x="1642" y="5935"/>
                  </a:cubicBezTo>
                  <a:lnTo>
                    <a:pt x="4925" y="4020"/>
                  </a:lnTo>
                  <a:cubicBezTo>
                    <a:pt x="5837" y="3503"/>
                    <a:pt x="5837" y="2652"/>
                    <a:pt x="4925" y="2135"/>
                  </a:cubicBezTo>
                  <a:lnTo>
                    <a:pt x="1642" y="221"/>
                  </a:lnTo>
                  <a:cubicBezTo>
                    <a:pt x="1388" y="71"/>
                    <a:pt x="1143" y="1"/>
                    <a:pt x="924"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5" name="Google Shape;6435;p39"/>
            <p:cNvSpPr/>
            <p:nvPr/>
          </p:nvSpPr>
          <p:spPr>
            <a:xfrm>
              <a:off x="12527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6" name="Google Shape;6436;p39"/>
            <p:cNvSpPr/>
            <p:nvPr/>
          </p:nvSpPr>
          <p:spPr>
            <a:xfrm>
              <a:off x="14708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7" name="Google Shape;6437;p39"/>
            <p:cNvSpPr/>
            <p:nvPr/>
          </p:nvSpPr>
          <p:spPr>
            <a:xfrm>
              <a:off x="16889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8" name="Google Shape;6438;p39"/>
            <p:cNvSpPr/>
            <p:nvPr/>
          </p:nvSpPr>
          <p:spPr>
            <a:xfrm>
              <a:off x="19070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9" name="Google Shape;6439;p39"/>
            <p:cNvSpPr/>
            <p:nvPr/>
          </p:nvSpPr>
          <p:spPr>
            <a:xfrm>
              <a:off x="21251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0" name="Google Shape;6440;p39"/>
            <p:cNvSpPr/>
            <p:nvPr/>
          </p:nvSpPr>
          <p:spPr>
            <a:xfrm>
              <a:off x="2343200" y="3888700"/>
              <a:ext cx="146675" cy="153875"/>
            </a:xfrm>
            <a:custGeom>
              <a:avLst/>
              <a:gdLst/>
              <a:ahLst/>
              <a:cxnLst/>
              <a:rect l="l" t="t" r="r" b="b"/>
              <a:pathLst>
                <a:path w="5867" h="6155" extrusionOk="0">
                  <a:moveTo>
                    <a:pt x="923" y="1"/>
                  </a:moveTo>
                  <a:cubicBezTo>
                    <a:pt x="384" y="1"/>
                    <a:pt x="0" y="428"/>
                    <a:pt x="0" y="1163"/>
                  </a:cubicBezTo>
                  <a:lnTo>
                    <a:pt x="0" y="4962"/>
                  </a:lnTo>
                  <a:cubicBezTo>
                    <a:pt x="0" y="5720"/>
                    <a:pt x="386" y="6154"/>
                    <a:pt x="926" y="6154"/>
                  </a:cubicBezTo>
                  <a:cubicBezTo>
                    <a:pt x="1145" y="6154"/>
                    <a:pt x="1388" y="6084"/>
                    <a:pt x="1641" y="5935"/>
                  </a:cubicBezTo>
                  <a:lnTo>
                    <a:pt x="4955" y="4020"/>
                  </a:lnTo>
                  <a:cubicBezTo>
                    <a:pt x="5866" y="3503"/>
                    <a:pt x="5866" y="2652"/>
                    <a:pt x="4955" y="2135"/>
                  </a:cubicBezTo>
                  <a:lnTo>
                    <a:pt x="1641" y="221"/>
                  </a:lnTo>
                  <a:cubicBezTo>
                    <a:pt x="1387" y="71"/>
                    <a:pt x="1142" y="1"/>
                    <a:pt x="923" y="1"/>
                  </a:cubicBezTo>
                  <a:close/>
                </a:path>
              </a:pathLst>
            </a:custGeom>
            <a:solidFill>
              <a:srgbClr val="452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Picture 2" descr="A map with a red line&#10;&#10;AI-generated content may be incorrect.">
            <a:extLst>
              <a:ext uri="{FF2B5EF4-FFF2-40B4-BE49-F238E27FC236}">
                <a16:creationId xmlns:a16="http://schemas.microsoft.com/office/drawing/2014/main" id="{AE16B34C-3ABB-A57E-EE9E-55F7A51FAA70}"/>
              </a:ext>
            </a:extLst>
          </p:cNvPr>
          <p:cNvPicPr>
            <a:picLocks noChangeAspect="1"/>
          </p:cNvPicPr>
          <p:nvPr/>
        </p:nvPicPr>
        <p:blipFill>
          <a:blip r:embed="rId3"/>
          <a:stretch>
            <a:fillRect/>
          </a:stretch>
        </p:blipFill>
        <p:spPr>
          <a:xfrm>
            <a:off x="6360079" y="928120"/>
            <a:ext cx="2381487" cy="4000501"/>
          </a:xfrm>
          <a:prstGeom prst="rect">
            <a:avLst/>
          </a:prstGeom>
          <a:ln w="88900" cap="sq" cmpd="thickThin">
            <a:noFill/>
            <a:prstDash val="solid"/>
            <a:miter lim="800000"/>
          </a:ln>
          <a:effectLst>
            <a:innerShdw blurRad="76200">
              <a:srgbClr val="000000"/>
            </a:inn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HS Electives: Sociology Subject for High School - 9th Grade: Concepts in Probability and Statistics by Slidesgo">
  <a:themeElements>
    <a:clrScheme name="Simple Light">
      <a:dk1>
        <a:srgbClr val="452666"/>
      </a:dk1>
      <a:lt1>
        <a:srgbClr val="F6F3D9"/>
      </a:lt1>
      <a:dk2>
        <a:srgbClr val="452666"/>
      </a:dk2>
      <a:lt2>
        <a:srgbClr val="F26F55"/>
      </a:lt2>
      <a:accent1>
        <a:srgbClr val="FCE657"/>
      </a:accent1>
      <a:accent2>
        <a:srgbClr val="37C1CA"/>
      </a:accent2>
      <a:accent3>
        <a:srgbClr val="3889C6"/>
      </a:accent3>
      <a:accent4>
        <a:srgbClr val="EA76A6"/>
      </a:accent4>
      <a:accent5>
        <a:srgbClr val="FFFFFF"/>
      </a:accent5>
      <a:accent6>
        <a:srgbClr val="FFFFFF"/>
      </a:accent6>
      <a:hlink>
        <a:srgbClr val="452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2137</Words>
  <Application>Microsoft Office PowerPoint</Application>
  <PresentationFormat>On-screen Show (16:9)</PresentationFormat>
  <Paragraphs>169</Paragraphs>
  <Slides>25</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Courier New</vt:lpstr>
      <vt:lpstr>Inter</vt:lpstr>
      <vt:lpstr>Arial</vt:lpstr>
      <vt:lpstr>Inter;900</vt:lpstr>
      <vt:lpstr>Inter Black</vt:lpstr>
      <vt:lpstr>Ubuntu</vt:lpstr>
      <vt:lpstr>Wingdings</vt:lpstr>
      <vt:lpstr>Montserrat</vt:lpstr>
      <vt:lpstr>Inter SemiBold</vt:lpstr>
      <vt:lpstr>HS Electives: Sociology Subject for High School - 9th Grade: Concepts in Probability and Statistics by Slidesgo</vt:lpstr>
      <vt:lpstr>PowerPoint Presentation</vt:lpstr>
      <vt:lpstr>Echipa Aventurierii de la Sinaia Dobre Matei, Saila Alexandru Stefan, Cheran Calin, Ghermanschi Denis, Bumbac Calin. </vt:lpstr>
      <vt:lpstr>Cuprins</vt:lpstr>
      <vt:lpstr>Istoria orasului</vt:lpstr>
      <vt:lpstr>Istoria Orasului</vt:lpstr>
      <vt:lpstr>PowerPoint Presentation</vt:lpstr>
      <vt:lpstr>Cuprins</vt:lpstr>
      <vt:lpstr>Calatoria cu trenul si drumetia</vt:lpstr>
      <vt:lpstr>Calatoria cu trenul</vt:lpstr>
      <vt:lpstr>Drumetie pe Poteca Regala</vt:lpstr>
      <vt:lpstr>PowerPoint Presentation</vt:lpstr>
      <vt:lpstr>Cuprins</vt:lpstr>
      <vt:lpstr>Castelele Peles si Pelisor </vt:lpstr>
      <vt:lpstr>Castelele Peles si Pelisor</vt:lpstr>
      <vt:lpstr>Cuprins</vt:lpstr>
      <vt:lpstr>Hotelul si Manastirea</vt:lpstr>
      <vt:lpstr>Mănăstirea Sinaia – între credință și matematică</vt:lpstr>
      <vt:lpstr>PowerPoint Presentation</vt:lpstr>
      <vt:lpstr>Hotel Bastion Sinaia – Informații generale </vt:lpstr>
      <vt:lpstr>Hotel Bastion Sinaia – Informații generale </vt:lpstr>
      <vt:lpstr>Cuprins</vt:lpstr>
      <vt:lpstr>Probleme</vt:lpstr>
      <vt:lpstr>PowerPoint Presentation</vt:lpstr>
      <vt:lpstr>PowerPoint Presentation</vt:lpstr>
      <vt:lpstr>Va multumim pentru atentie!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Dobre Matei</cp:lastModifiedBy>
  <cp:revision>44</cp:revision>
  <dcterms:modified xsi:type="dcterms:W3CDTF">2025-05-31T18:04:01Z</dcterms:modified>
</cp:coreProperties>
</file>